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9"/>
    <p:restoredTop sz="91726"/>
  </p:normalViewPr>
  <p:slideViewPr>
    <p:cSldViewPr snapToGrid="0" snapToObjects="1">
      <p:cViewPr>
        <p:scale>
          <a:sx n="150" d="100"/>
          <a:sy n="150" d="100"/>
        </p:scale>
        <p:origin x="15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25s and 50s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238364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Generate a number. Use even numbers as a factor for the ×25 or ×50 column and use odd numbers for the ×50 column only. Write the related multiplication problem and find the product.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37B1EA5-12F4-8145-B89B-81CD26623A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962824"/>
              </p:ext>
            </p:extLst>
          </p:nvPr>
        </p:nvGraphicFramePr>
        <p:xfrm>
          <a:off x="230140" y="1308248"/>
          <a:ext cx="6153881" cy="71236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5091">
                  <a:extLst>
                    <a:ext uri="{9D8B030D-6E8A-4147-A177-3AD203B41FA5}">
                      <a16:colId xmlns:a16="http://schemas.microsoft.com/office/drawing/2014/main" val="4260974444"/>
                    </a:ext>
                  </a:extLst>
                </a:gridCol>
                <a:gridCol w="1595208">
                  <a:extLst>
                    <a:ext uri="{9D8B030D-6E8A-4147-A177-3AD203B41FA5}">
                      <a16:colId xmlns:a16="http://schemas.microsoft.com/office/drawing/2014/main" val="1085809779"/>
                    </a:ext>
                  </a:extLst>
                </a:gridCol>
                <a:gridCol w="1595803">
                  <a:extLst>
                    <a:ext uri="{9D8B030D-6E8A-4147-A177-3AD203B41FA5}">
                      <a16:colId xmlns:a16="http://schemas.microsoft.com/office/drawing/2014/main" val="1288924541"/>
                    </a:ext>
                  </a:extLst>
                </a:gridCol>
                <a:gridCol w="1557779">
                  <a:extLst>
                    <a:ext uri="{9D8B030D-6E8A-4147-A177-3AD203B41FA5}">
                      <a16:colId xmlns:a16="http://schemas.microsoft.com/office/drawing/2014/main" val="4152803182"/>
                    </a:ext>
                  </a:extLst>
                </a:gridCol>
              </a:tblGrid>
              <a:tr h="36828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bg1"/>
                          </a:solidFill>
                          <a:effectLst/>
                        </a:rPr>
                        <a:t>Number </a:t>
                      </a:r>
                      <a:r>
                        <a:rPr lang="en-US" sz="1300" b="0">
                          <a:solidFill>
                            <a:schemeClr val="bg1"/>
                          </a:solidFill>
                          <a:effectLst/>
                        </a:rPr>
                        <a:t>I Made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bg1"/>
                          </a:solidFill>
                          <a:effectLst/>
                        </a:rPr>
                        <a:t>×25 Column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bg1"/>
                          </a:solidFill>
                          <a:effectLst/>
                        </a:rPr>
                        <a:t>×50 Column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bg1"/>
                          </a:solidFill>
                          <a:effectLst/>
                        </a:rPr>
                        <a:t>Product of Both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893754"/>
                  </a:ext>
                </a:extLst>
              </a:tr>
              <a:tr h="2627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­16 × 25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8 × 50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400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6271739"/>
                  </a:ext>
                </a:extLst>
              </a:tr>
              <a:tr h="64870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____ × 25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____ × 50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0886926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9585479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7213483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3181207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7611620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0545819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252519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0077884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748213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231037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D04A4B0-E71B-E34B-B472-1DD78DE4B304}"/>
              </a:ext>
            </a:extLst>
          </p:cNvPr>
          <p:cNvSpPr txBox="1"/>
          <p:nvPr/>
        </p:nvSpPr>
        <p:spPr>
          <a:xfrm>
            <a:off x="230140" y="8514826"/>
            <a:ext cx="61538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Tell how problems that multiply by 25 are related to problems that multiply </a:t>
            </a:r>
            <a:r>
              <a:rPr lang="en-US" sz="1200"/>
              <a:t>by 50.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126</Words>
  <Application>Microsoft Office PowerPoint</Application>
  <PresentationFormat>Letter Paper (8.5x11 in)</PresentationFormat>
  <Paragraphs>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8</cp:revision>
  <dcterms:created xsi:type="dcterms:W3CDTF">2020-12-31T15:11:03Z</dcterms:created>
  <dcterms:modified xsi:type="dcterms:W3CDTF">2021-04-02T00:05:27Z</dcterms:modified>
</cp:coreProperties>
</file>