
<file path=[Content_Types].xml><?xml version="1.0" encoding="utf-8"?>
<Types xmlns="http://schemas.openxmlformats.org/package/2006/content-types"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  <Override PartName="/ppt/metadata" ContentType="application/binary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trictFirstAndLastChars="0" saveSubsetFonts="1" autoCompressPictures="0">
  <p:sldMasterIdLst>
    <p:sldMasterId id="2147483648" r:id="rId1"/>
  </p:sldMasterIdLst>
  <p:notesMasterIdLst>
    <p:notesMasterId r:id="rId4"/>
  </p:notesMasterIdLst>
  <p:sldIdLst>
    <p:sldId id="256" r:id="rId2"/>
    <p:sldId id="257" r:id="rId3"/>
  </p:sldIdLst>
  <p:sldSz cx="9144000" cy="6858000" type="screen4x3"/>
  <p:notesSz cx="6858000" cy="9144000"/>
  <p:defaultText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defaultTextStyle>
  <p:extLst>
    <p:ext uri="{EFAFB233-063F-42B5-8137-9DF3F51BA10A}">
      <p15:sldGuideLst xmlns:p15="http://schemas.microsoft.com/office/powerpoint/2012/main"/>
    </p:ext>
    <p:ext uri="http://customooxmlschemas.google.com/">
      <go:slidesCustomData xmlns:go="http://customooxmlschemas.google.com/" xmlns:ahyp="http://schemas.microsoft.com/office/drawing/2018/hyperlinkcolor" xmlns:p15="http://schemas.microsoft.com/office/powerpoint/2012/main" xmlns:p14="http://schemas.microsoft.com/office/powerpoint/2010/main" xmlns:com="http://schemas.openxmlformats.org/drawingml/2006/compatibility" xmlns:pvml="urn:schemas-microsoft-com:office:powerpoint" xmlns:v="urn:schemas-microsoft-com:vml" xmlns:o="urn:schemas-microsoft-com:office:office" xmlns:dgm="http://schemas.openxmlformats.org/drawingml/2006/diagram" xmlns:c="http://schemas.openxmlformats.org/drawingml/2006/chart" xmlns:mv="urn:schemas-microsoft-com:mac:vml" xmlns:mc="http://schemas.openxmlformats.org/markup-compatibility/2006" xmlns="" r:id="rId11" roundtripDataSignature="AMtx7mg/szPn6cFWFZVvzCpf6bvbrDKN6g==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7030A0"/>
    <a:srgbClr val="FFFFFF"/>
    <a:srgbClr val="0000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67CBBE1A-5973-4567-83A0-E7B507146E9C}">
  <a:tblStyle styleId="{67CBBE1A-5973-4567-83A0-E7B507146E9C}" styleName="Table_0">
    <a:wholeTbl>
      <a:tcTxStyle b="off" i="off">
        <a:font>
          <a:latin typeface="Calibri"/>
          <a:ea typeface="Calibri"/>
          <a:cs typeface="Calibri"/>
        </a:font>
        <a:schemeClr val="dk1"/>
      </a:tcTxStyle>
      <a:tcStyle>
        <a:tcBdr>
          <a:left>
            <a:ln w="1270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a:left>
          <a:right>
            <a:ln w="1270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a:right>
          <a:top>
            <a:ln w="1270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a:top>
          <a:bottom>
            <a:ln w="1270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a:bottom>
          <a:insideH>
            <a:ln w="1270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a:insideH>
          <a:insideV>
            <a:ln w="1270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a:insideV>
        </a:tcBdr>
        <a:fill>
          <a:solidFill>
            <a:srgbClr val="E8EBF5"/>
          </a:solidFill>
        </a:fill>
      </a:tcStyle>
    </a:wholeTbl>
    <a:band1H>
      <a:tcTxStyle/>
      <a:tcStyle>
        <a:tcBdr/>
        <a:fill>
          <a:solidFill>
            <a:srgbClr val="CDD4EA"/>
          </a:solidFill>
        </a:fill>
      </a:tcStyle>
    </a:band1H>
    <a:band2H>
      <a:tcTxStyle/>
      <a:tcStyle>
        <a:tcBdr/>
      </a:tcStyle>
    </a:band2H>
    <a:band1V>
      <a:tcTxStyle/>
      <a:tcStyle>
        <a:tcBdr/>
        <a:fill>
          <a:solidFill>
            <a:srgbClr val="CDD4EA"/>
          </a:solidFill>
        </a:fill>
      </a:tcStyle>
    </a:band1V>
    <a:band2V>
      <a:tcTxStyle/>
      <a:tcStyle>
        <a:tcBdr/>
      </a:tcStyle>
    </a:band2V>
    <a:lastCol>
      <a:tcTxStyle b="on" i="off">
        <a:font>
          <a:latin typeface="Calibri"/>
          <a:ea typeface="Calibri"/>
          <a:cs typeface="Calibri"/>
        </a:font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 i="off">
        <a:font>
          <a:latin typeface="Calibri"/>
          <a:ea typeface="Calibri"/>
          <a:cs typeface="Calibri"/>
        </a:font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 i="off">
        <a:font>
          <a:latin typeface="Calibri"/>
          <a:ea typeface="Calibri"/>
          <a:cs typeface="Calibri"/>
        </a:font>
        <a:schemeClr val="lt1"/>
      </a:tcTxStyle>
      <a:tcStyle>
        <a:tcBdr>
          <a:top>
            <a:ln w="3810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a:top>
        </a:tcBdr>
        <a:fill>
          <a:solidFill>
            <a:schemeClr val="accent1"/>
          </a:solidFill>
        </a:fill>
      </a:tcStyle>
    </a:lastRow>
    <a:seCell>
      <a:tcTxStyle/>
      <a:tcStyle>
        <a:tcBdr/>
      </a:tcStyle>
    </a:seCell>
    <a:swCell>
      <a:tcTxStyle/>
      <a:tcStyle>
        <a:tcBdr/>
      </a:tcStyle>
    </a:swCell>
    <a:firstRow>
      <a:tcTxStyle b="on" i="off">
        <a:font>
          <a:latin typeface="Calibri"/>
          <a:ea typeface="Calibri"/>
          <a:cs typeface="Calibri"/>
        </a:font>
        <a:schemeClr val="lt1"/>
      </a:tcTxStyle>
      <a:tcStyle>
        <a:tcBdr>
          <a:bottom>
            <a:ln w="3810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a:bottom>
        </a:tcBdr>
        <a:fill>
          <a:solidFill>
            <a:schemeClr val="accent1"/>
          </a:solidFill>
        </a:fill>
      </a:tcStyle>
    </a:firstRow>
    <a:neCell>
      <a:tcTxStyle/>
      <a:tcStyle>
        <a:tcBdr/>
      </a:tcStyle>
    </a:neCell>
    <a:nwCell>
      <a:tcTxStyle/>
      <a:tcStyle>
        <a:tcBdr/>
      </a:tcStyle>
    </a:nwCell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10"/>
    <p:restoredTop sz="94559"/>
  </p:normalViewPr>
  <p:slideViewPr>
    <p:cSldViewPr snapToGrid="0" snapToObjects="1">
      <p:cViewPr varScale="1">
        <p:scale>
          <a:sx n="63" d="100"/>
          <a:sy n="63" d="100"/>
        </p:scale>
        <p:origin x="1512" y="7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viewProps" Target="viewProps.xml"/><Relationship Id="rId3" Type="http://schemas.openxmlformats.org/officeDocument/2006/relationships/slide" Target="slides/slide2.xml"/><Relationship Id="rId12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11" Type="http://customschemas.google.com/relationships/presentationmetadata" Target="metadata"/><Relationship Id="rId15" Type="http://schemas.openxmlformats.org/officeDocument/2006/relationships/tableStyles" Target="tableStyles.xml"/><Relationship Id="rId4" Type="http://schemas.openxmlformats.org/officeDocument/2006/relationships/notesMaster" Target="notesMasters/notesMaster1.xml"/><Relationship Id="rId14" Type="http://schemas.openxmlformats.org/officeDocument/2006/relationships/theme" Target="theme/theme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lt1"/>
        </a:solidFill>
        <a:effectLst/>
      </p:bgPr>
    </p:bg>
    <p:spTree>
      <p:nvGrpSpPr>
        <p:cNvPr id="1" name="Shape 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Google Shape;3;n"/>
          <p:cNvSpPr txBox="1">
            <a:spLocks noGrp="1"/>
          </p:cNvSpPr>
          <p:nvPr>
            <p:ph type="hdr" idx="2"/>
          </p:nvPr>
        </p:nvSpPr>
        <p:spPr>
          <a:xfrm>
            <a:off x="0" y="0"/>
            <a:ext cx="2971800" cy="45878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R="0" lvl="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R="0" lvl="1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R="0" lvl="2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R="0" lvl="3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R="0" lvl="4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R="0" lvl="5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R="0" lvl="6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R="0" lvl="7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R="0" lvl="8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4" name="Google Shape;4;n"/>
          <p:cNvSpPr txBox="1">
            <a:spLocks noGrp="1"/>
          </p:cNvSpPr>
          <p:nvPr>
            <p:ph type="dt" idx="10"/>
          </p:nvPr>
        </p:nvSpPr>
        <p:spPr>
          <a:xfrm>
            <a:off x="3884613" y="0"/>
            <a:ext cx="2971800" cy="45878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R="0" lvl="0" algn="r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R="0" lvl="1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R="0" lvl="2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R="0" lvl="3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R="0" lvl="4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R="0" lvl="5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R="0" lvl="6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R="0" lvl="7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R="0" lvl="8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5" name="Google Shape;5;n"/>
          <p:cNvSpPr>
            <a:spLocks noGrp="1" noRot="1" noChangeAspect="1"/>
          </p:cNvSpPr>
          <p:nvPr>
            <p:ph type="sldImg" idx="3"/>
          </p:nvPr>
        </p:nvSpPr>
        <p:spPr>
          <a:xfrm>
            <a:off x="1371600" y="1143000"/>
            <a:ext cx="41148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6" name="Google Shape;6;n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marR="0" lvl="0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L="914400" marR="0" lvl="1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1371600" marR="0" lvl="2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1828800" marR="0" lvl="3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2286000" marR="0" lvl="4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L="2743200" marR="0" lvl="5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3200400" marR="0" lvl="6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3657600" marR="0" lvl="7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4114800" marR="0" lvl="8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7" name="Google Shape;7;n"/>
          <p:cNvSpPr txBox="1">
            <a:spLocks noGrp="1"/>
          </p:cNvSpPr>
          <p:nvPr>
            <p:ph type="ftr" idx="11"/>
          </p:nvPr>
        </p:nvSpPr>
        <p:spPr>
          <a:xfrm>
            <a:off x="0" y="8685213"/>
            <a:ext cx="2971800" cy="45878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marR="0" lvl="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R="0" lvl="1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R="0" lvl="2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R="0" lvl="3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R="0" lvl="4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R="0" lvl="5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R="0" lvl="6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R="0" lvl="7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R="0" lvl="8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8" name="Google Shape;8;n"/>
          <p:cNvSpPr txBox="1">
            <a:spLocks noGrp="1"/>
          </p:cNvSpPr>
          <p:nvPr>
            <p:ph type="sldNum" idx="12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/>
          <a:p>
            <a:pPr marL="0" marR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‹#›</a:t>
            </a:fld>
            <a:endParaRPr sz="1200" b="0" i="0" u="none" strike="noStrike" cap="none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59008382"/>
      </p:ext>
    </p:extLst>
  </p:cSld>
  <p:clrMap bg1="lt1" tx1="dk1" bg2="dk2" tx2="lt2" accent1="accent1" accent2="accent2" accent3="accent3" accent4="accent4" accent5="accent5" accent6="accent6" hlink="hlink" folHlink="folHlink"/>
  <p:notes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8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5" name="Google Shape;85;p1:notes"/>
          <p:cNvSpPr>
            <a:spLocks noGrp="1" noRot="1" noChangeAspect="1"/>
          </p:cNvSpPr>
          <p:nvPr>
            <p:ph type="sldImg" idx="2"/>
          </p:nvPr>
        </p:nvSpPr>
        <p:spPr>
          <a:xfrm>
            <a:off x="1371600" y="1143000"/>
            <a:ext cx="41148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86" name="Google Shape;86;p1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87" name="Google Shape;87;p1:notes"/>
          <p:cNvSpPr txBox="1">
            <a:spLocks noGrp="1"/>
          </p:cNvSpPr>
          <p:nvPr>
            <p:ph type="sldNum" idx="12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1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1763915007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9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3" name="Google Shape;93;ge36612ab68_0_0:notes"/>
          <p:cNvSpPr>
            <a:spLocks noGrp="1" noRot="1" noChangeAspect="1"/>
          </p:cNvSpPr>
          <p:nvPr>
            <p:ph type="sldImg" idx="2"/>
          </p:nvPr>
        </p:nvSpPr>
        <p:spPr>
          <a:xfrm>
            <a:off x="1371600" y="1143000"/>
            <a:ext cx="41148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94" name="Google Shape;94;ge36612ab68_0_0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95" name="Google Shape;95;ge36612ab68_0_0:notes"/>
          <p:cNvSpPr txBox="1">
            <a:spLocks noGrp="1"/>
          </p:cNvSpPr>
          <p:nvPr>
            <p:ph type="sldNum" idx="12"/>
          </p:nvPr>
        </p:nvSpPr>
        <p:spPr>
          <a:xfrm>
            <a:off x="3884613" y="8685213"/>
            <a:ext cx="2971800" cy="458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2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107775814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Slide" type="title">
  <p:cSld name="TITLE">
    <p:spTree>
      <p:nvGrpSpPr>
        <p:cNvPr id="1" name="Shape 1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Google Shape;16;p3"/>
          <p:cNvSpPr txBox="1">
            <a:spLocks noGrp="1"/>
          </p:cNvSpPr>
          <p:nvPr>
            <p:ph type="ctrTitle"/>
          </p:nvPr>
        </p:nvSpPr>
        <p:spPr>
          <a:xfrm>
            <a:off x="685800" y="1122363"/>
            <a:ext cx="7772400" cy="2387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rmAutofit/>
          </a:bodyPr>
          <a:lstStyle>
            <a:lvl1pPr lvl="0" algn="ctr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6000"/>
              <a:buFont typeface="Calibri"/>
              <a:buNone/>
              <a:defRPr sz="6000"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7" name="Google Shape;17;p3"/>
          <p:cNvSpPr txBox="1">
            <a:spLocks noGrp="1"/>
          </p:cNvSpPr>
          <p:nvPr>
            <p:ph type="subTitle" idx="1"/>
          </p:nvPr>
        </p:nvSpPr>
        <p:spPr>
          <a:xfrm>
            <a:off x="1143000" y="3602038"/>
            <a:ext cx="6858000" cy="165576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lvl="0" algn="ctr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2400"/>
              <a:buNone/>
              <a:defRPr sz="2400"/>
            </a:lvl1pPr>
            <a:lvl2pPr lvl="1" algn="ctr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None/>
              <a:defRPr sz="2000"/>
            </a:lvl2pPr>
            <a:lvl3pPr lvl="2" algn="ctr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 sz="1800"/>
            </a:lvl3pPr>
            <a:lvl4pPr lvl="3" algn="ctr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/>
            </a:lvl4pPr>
            <a:lvl5pPr lvl="4" algn="ctr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/>
            </a:lvl5pPr>
            <a:lvl6pPr lvl="5" algn="ctr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/>
            </a:lvl6pPr>
            <a:lvl7pPr lvl="6" algn="ctr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/>
            </a:lvl7pPr>
            <a:lvl8pPr lvl="7" algn="ctr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/>
            </a:lvl8pPr>
            <a:lvl9pPr lvl="8" algn="ctr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/>
            </a:lvl9pPr>
          </a:lstStyle>
          <a:p>
            <a:endParaRPr/>
          </a:p>
        </p:txBody>
      </p:sp>
      <p:sp>
        <p:nvSpPr>
          <p:cNvPr id="18" name="Google Shape;18;p3"/>
          <p:cNvSpPr txBox="1">
            <a:spLocks noGrp="1"/>
          </p:cNvSpPr>
          <p:nvPr>
            <p:ph type="dt" idx="10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9" name="Google Shape;19;p3"/>
          <p:cNvSpPr txBox="1">
            <a:spLocks noGrp="1"/>
          </p:cNvSpPr>
          <p:nvPr>
            <p:ph type="ftr" idx="11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0" name="Google Shape;20;p3"/>
          <p:cNvSpPr txBox="1">
            <a:spLocks noGrp="1"/>
          </p:cNvSpPr>
          <p:nvPr>
            <p:ph type="sldNum" idx="12"/>
          </p:nvPr>
        </p:nvSpPr>
        <p:spPr>
          <a:xfrm>
            <a:off x="6457950" y="6356351"/>
            <a:ext cx="20574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Content" type="obj">
  <p:cSld name="OBJECT">
    <p:spTree>
      <p:nvGrpSpPr>
        <p:cNvPr id="1" name="Shape 2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" name="Google Shape;22;p4"/>
          <p:cNvSpPr txBox="1">
            <a:spLocks noGrp="1"/>
          </p:cNvSpPr>
          <p:nvPr>
            <p:ph type="title"/>
          </p:nvPr>
        </p:nvSpPr>
        <p:spPr>
          <a:xfrm>
            <a:off x="628650" y="365126"/>
            <a:ext cx="7886700" cy="132556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3" name="Google Shape;23;p4"/>
          <p:cNvSpPr txBox="1">
            <a:spLocks noGrp="1"/>
          </p:cNvSpPr>
          <p:nvPr>
            <p:ph type="body" idx="1"/>
          </p:nvPr>
        </p:nvSpPr>
        <p:spPr>
          <a:xfrm>
            <a:off x="628650" y="1825625"/>
            <a:ext cx="7886700" cy="435133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3429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24" name="Google Shape;24;p4"/>
          <p:cNvSpPr txBox="1">
            <a:spLocks noGrp="1"/>
          </p:cNvSpPr>
          <p:nvPr>
            <p:ph type="dt" idx="10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5" name="Google Shape;25;p4"/>
          <p:cNvSpPr txBox="1">
            <a:spLocks noGrp="1"/>
          </p:cNvSpPr>
          <p:nvPr>
            <p:ph type="ftr" idx="11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6" name="Google Shape;26;p4"/>
          <p:cNvSpPr txBox="1">
            <a:spLocks noGrp="1"/>
          </p:cNvSpPr>
          <p:nvPr>
            <p:ph type="sldNum" idx="12"/>
          </p:nvPr>
        </p:nvSpPr>
        <p:spPr>
          <a:xfrm>
            <a:off x="6457950" y="6356351"/>
            <a:ext cx="20574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Section Header" type="secHead">
  <p:cSld name="SECTION_HEADER">
    <p:spTree>
      <p:nvGrpSpPr>
        <p:cNvPr id="1" name="Shape 2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" name="Google Shape;28;p5"/>
          <p:cNvSpPr txBox="1">
            <a:spLocks noGrp="1"/>
          </p:cNvSpPr>
          <p:nvPr>
            <p:ph type="title"/>
          </p:nvPr>
        </p:nvSpPr>
        <p:spPr>
          <a:xfrm>
            <a:off x="623888" y="1709739"/>
            <a:ext cx="7886700" cy="285273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6000"/>
              <a:buFont typeface="Calibri"/>
              <a:buNone/>
              <a:defRPr sz="6000"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9" name="Google Shape;29;p5"/>
          <p:cNvSpPr txBox="1">
            <a:spLocks noGrp="1"/>
          </p:cNvSpPr>
          <p:nvPr>
            <p:ph type="body" idx="1"/>
          </p:nvPr>
        </p:nvSpPr>
        <p:spPr>
          <a:xfrm>
            <a:off x="623888" y="4589464"/>
            <a:ext cx="7886700" cy="150018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2286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2400"/>
              <a:buNone/>
              <a:defRPr sz="2400">
                <a:solidFill>
                  <a:schemeClr val="dk1"/>
                </a:solidFill>
              </a:defRPr>
            </a:lvl1pPr>
            <a:lvl2pPr marL="914400" lvl="1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888888"/>
              </a:buClr>
              <a:buSzPts val="2000"/>
              <a:buNone/>
              <a:defRPr sz="2000">
                <a:solidFill>
                  <a:srgbClr val="888888"/>
                </a:solidFill>
              </a:defRPr>
            </a:lvl2pPr>
            <a:lvl3pPr marL="1371600" lvl="2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888888"/>
              </a:buClr>
              <a:buSzPts val="1800"/>
              <a:buNone/>
              <a:defRPr sz="1800">
                <a:solidFill>
                  <a:srgbClr val="888888"/>
                </a:solidFill>
              </a:defRPr>
            </a:lvl3pPr>
            <a:lvl4pPr marL="1828800" lvl="3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888888"/>
              </a:buClr>
              <a:buSzPts val="1600"/>
              <a:buNone/>
              <a:defRPr sz="1600">
                <a:solidFill>
                  <a:srgbClr val="888888"/>
                </a:solidFill>
              </a:defRPr>
            </a:lvl4pPr>
            <a:lvl5pPr marL="2286000" lvl="4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888888"/>
              </a:buClr>
              <a:buSzPts val="1600"/>
              <a:buNone/>
              <a:defRPr sz="1600">
                <a:solidFill>
                  <a:srgbClr val="888888"/>
                </a:solidFill>
              </a:defRPr>
            </a:lvl5pPr>
            <a:lvl6pPr marL="2743200" lvl="5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888888"/>
              </a:buClr>
              <a:buSzPts val="1600"/>
              <a:buNone/>
              <a:defRPr sz="1600">
                <a:solidFill>
                  <a:srgbClr val="888888"/>
                </a:solidFill>
              </a:defRPr>
            </a:lvl6pPr>
            <a:lvl7pPr marL="3200400" lvl="6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888888"/>
              </a:buClr>
              <a:buSzPts val="1600"/>
              <a:buNone/>
              <a:defRPr sz="1600">
                <a:solidFill>
                  <a:srgbClr val="888888"/>
                </a:solidFill>
              </a:defRPr>
            </a:lvl7pPr>
            <a:lvl8pPr marL="3657600" lvl="7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888888"/>
              </a:buClr>
              <a:buSzPts val="1600"/>
              <a:buNone/>
              <a:defRPr sz="1600">
                <a:solidFill>
                  <a:srgbClr val="888888"/>
                </a:solidFill>
              </a:defRPr>
            </a:lvl8pPr>
            <a:lvl9pPr marL="4114800" lvl="8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888888"/>
              </a:buClr>
              <a:buSzPts val="1600"/>
              <a:buNone/>
              <a:defRPr sz="1600">
                <a:solidFill>
                  <a:srgbClr val="888888"/>
                </a:solidFill>
              </a:defRPr>
            </a:lvl9pPr>
          </a:lstStyle>
          <a:p>
            <a:endParaRPr/>
          </a:p>
        </p:txBody>
      </p:sp>
      <p:sp>
        <p:nvSpPr>
          <p:cNvPr id="30" name="Google Shape;30;p5"/>
          <p:cNvSpPr txBox="1">
            <a:spLocks noGrp="1"/>
          </p:cNvSpPr>
          <p:nvPr>
            <p:ph type="dt" idx="10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31" name="Google Shape;31;p5"/>
          <p:cNvSpPr txBox="1">
            <a:spLocks noGrp="1"/>
          </p:cNvSpPr>
          <p:nvPr>
            <p:ph type="ftr" idx="11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32" name="Google Shape;32;p5"/>
          <p:cNvSpPr txBox="1">
            <a:spLocks noGrp="1"/>
          </p:cNvSpPr>
          <p:nvPr>
            <p:ph type="sldNum" idx="12"/>
          </p:nvPr>
        </p:nvSpPr>
        <p:spPr>
          <a:xfrm>
            <a:off x="6457950" y="6356351"/>
            <a:ext cx="20574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wo Content" type="twoObj">
  <p:cSld name="TWO_OBJECTS">
    <p:spTree>
      <p:nvGrpSpPr>
        <p:cNvPr id="1" name="Shape 3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" name="Google Shape;34;p6"/>
          <p:cNvSpPr txBox="1">
            <a:spLocks noGrp="1"/>
          </p:cNvSpPr>
          <p:nvPr>
            <p:ph type="title"/>
          </p:nvPr>
        </p:nvSpPr>
        <p:spPr>
          <a:xfrm>
            <a:off x="628650" y="365126"/>
            <a:ext cx="7886700" cy="132556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35" name="Google Shape;35;p6"/>
          <p:cNvSpPr txBox="1">
            <a:spLocks noGrp="1"/>
          </p:cNvSpPr>
          <p:nvPr>
            <p:ph type="body" idx="1"/>
          </p:nvPr>
        </p:nvSpPr>
        <p:spPr>
          <a:xfrm>
            <a:off x="628650" y="1825625"/>
            <a:ext cx="3886200" cy="435133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3429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36" name="Google Shape;36;p6"/>
          <p:cNvSpPr txBox="1">
            <a:spLocks noGrp="1"/>
          </p:cNvSpPr>
          <p:nvPr>
            <p:ph type="body" idx="2"/>
          </p:nvPr>
        </p:nvSpPr>
        <p:spPr>
          <a:xfrm>
            <a:off x="4629150" y="1825625"/>
            <a:ext cx="3886200" cy="435133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3429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37" name="Google Shape;37;p6"/>
          <p:cNvSpPr txBox="1">
            <a:spLocks noGrp="1"/>
          </p:cNvSpPr>
          <p:nvPr>
            <p:ph type="dt" idx="10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38" name="Google Shape;38;p6"/>
          <p:cNvSpPr txBox="1">
            <a:spLocks noGrp="1"/>
          </p:cNvSpPr>
          <p:nvPr>
            <p:ph type="ftr" idx="11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39" name="Google Shape;39;p6"/>
          <p:cNvSpPr txBox="1">
            <a:spLocks noGrp="1"/>
          </p:cNvSpPr>
          <p:nvPr>
            <p:ph type="sldNum" idx="12"/>
          </p:nvPr>
        </p:nvSpPr>
        <p:spPr>
          <a:xfrm>
            <a:off x="6457950" y="6356351"/>
            <a:ext cx="20574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Comparison" type="twoTxTwoObj">
  <p:cSld name="TWO_OBJECTS_WITH_TEXT">
    <p:spTree>
      <p:nvGrpSpPr>
        <p:cNvPr id="1" name="Shape 4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" name="Google Shape;41;p7"/>
          <p:cNvSpPr txBox="1">
            <a:spLocks noGrp="1"/>
          </p:cNvSpPr>
          <p:nvPr>
            <p:ph type="title"/>
          </p:nvPr>
        </p:nvSpPr>
        <p:spPr>
          <a:xfrm>
            <a:off x="629841" y="365126"/>
            <a:ext cx="7886700" cy="132556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42" name="Google Shape;42;p7"/>
          <p:cNvSpPr txBox="1">
            <a:spLocks noGrp="1"/>
          </p:cNvSpPr>
          <p:nvPr>
            <p:ph type="body" idx="1"/>
          </p:nvPr>
        </p:nvSpPr>
        <p:spPr>
          <a:xfrm>
            <a:off x="629842" y="1681163"/>
            <a:ext cx="3868340" cy="82391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rmAutofit/>
          </a:bodyPr>
          <a:lstStyle>
            <a:lvl1pPr marL="457200" lvl="0" indent="-2286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2400"/>
              <a:buNone/>
              <a:defRPr sz="2400" b="1"/>
            </a:lvl1pPr>
            <a:lvl2pPr marL="914400" lvl="1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None/>
              <a:defRPr sz="2000" b="1"/>
            </a:lvl2pPr>
            <a:lvl3pPr marL="1371600" lvl="2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 sz="1800" b="1"/>
            </a:lvl3pPr>
            <a:lvl4pPr marL="1828800" lvl="3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4pPr>
            <a:lvl5pPr marL="2286000" lvl="4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5pPr>
            <a:lvl6pPr marL="2743200" lvl="5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6pPr>
            <a:lvl7pPr marL="3200400" lvl="6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7pPr>
            <a:lvl8pPr marL="3657600" lvl="7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8pPr>
            <a:lvl9pPr marL="4114800" lvl="8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9pPr>
          </a:lstStyle>
          <a:p>
            <a:endParaRPr/>
          </a:p>
        </p:txBody>
      </p:sp>
      <p:sp>
        <p:nvSpPr>
          <p:cNvPr id="43" name="Google Shape;43;p7"/>
          <p:cNvSpPr txBox="1">
            <a:spLocks noGrp="1"/>
          </p:cNvSpPr>
          <p:nvPr>
            <p:ph type="body" idx="2"/>
          </p:nvPr>
        </p:nvSpPr>
        <p:spPr>
          <a:xfrm>
            <a:off x="629842" y="2505075"/>
            <a:ext cx="3868340" cy="368458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3429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44" name="Google Shape;44;p7"/>
          <p:cNvSpPr txBox="1">
            <a:spLocks noGrp="1"/>
          </p:cNvSpPr>
          <p:nvPr>
            <p:ph type="body" idx="3"/>
          </p:nvPr>
        </p:nvSpPr>
        <p:spPr>
          <a:xfrm>
            <a:off x="4629150" y="1681163"/>
            <a:ext cx="3887391" cy="82391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rmAutofit/>
          </a:bodyPr>
          <a:lstStyle>
            <a:lvl1pPr marL="457200" lvl="0" indent="-2286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2400"/>
              <a:buNone/>
              <a:defRPr sz="2400" b="1"/>
            </a:lvl1pPr>
            <a:lvl2pPr marL="914400" lvl="1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None/>
              <a:defRPr sz="2000" b="1"/>
            </a:lvl2pPr>
            <a:lvl3pPr marL="1371600" lvl="2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 sz="1800" b="1"/>
            </a:lvl3pPr>
            <a:lvl4pPr marL="1828800" lvl="3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4pPr>
            <a:lvl5pPr marL="2286000" lvl="4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5pPr>
            <a:lvl6pPr marL="2743200" lvl="5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6pPr>
            <a:lvl7pPr marL="3200400" lvl="6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7pPr>
            <a:lvl8pPr marL="3657600" lvl="7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8pPr>
            <a:lvl9pPr marL="4114800" lvl="8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9pPr>
          </a:lstStyle>
          <a:p>
            <a:endParaRPr/>
          </a:p>
        </p:txBody>
      </p:sp>
      <p:sp>
        <p:nvSpPr>
          <p:cNvPr id="45" name="Google Shape;45;p7"/>
          <p:cNvSpPr txBox="1">
            <a:spLocks noGrp="1"/>
          </p:cNvSpPr>
          <p:nvPr>
            <p:ph type="body" idx="4"/>
          </p:nvPr>
        </p:nvSpPr>
        <p:spPr>
          <a:xfrm>
            <a:off x="4629150" y="2505075"/>
            <a:ext cx="3887391" cy="368458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3429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46" name="Google Shape;46;p7"/>
          <p:cNvSpPr txBox="1">
            <a:spLocks noGrp="1"/>
          </p:cNvSpPr>
          <p:nvPr>
            <p:ph type="dt" idx="10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47" name="Google Shape;47;p7"/>
          <p:cNvSpPr txBox="1">
            <a:spLocks noGrp="1"/>
          </p:cNvSpPr>
          <p:nvPr>
            <p:ph type="ftr" idx="11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48" name="Google Shape;48;p7"/>
          <p:cNvSpPr txBox="1">
            <a:spLocks noGrp="1"/>
          </p:cNvSpPr>
          <p:nvPr>
            <p:ph type="sldNum" idx="12"/>
          </p:nvPr>
        </p:nvSpPr>
        <p:spPr>
          <a:xfrm>
            <a:off x="6457950" y="6356351"/>
            <a:ext cx="20574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Only" type="titleOnly">
  <p:cSld name="TITLE_ONLY">
    <p:spTree>
      <p:nvGrpSpPr>
        <p:cNvPr id="1" name="Shape 4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" name="Google Shape;50;p8"/>
          <p:cNvSpPr txBox="1">
            <a:spLocks noGrp="1"/>
          </p:cNvSpPr>
          <p:nvPr>
            <p:ph type="title"/>
          </p:nvPr>
        </p:nvSpPr>
        <p:spPr>
          <a:xfrm>
            <a:off x="628650" y="365126"/>
            <a:ext cx="7886700" cy="132556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51" name="Google Shape;51;p8"/>
          <p:cNvSpPr txBox="1">
            <a:spLocks noGrp="1"/>
          </p:cNvSpPr>
          <p:nvPr>
            <p:ph type="dt" idx="10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52" name="Google Shape;52;p8"/>
          <p:cNvSpPr txBox="1">
            <a:spLocks noGrp="1"/>
          </p:cNvSpPr>
          <p:nvPr>
            <p:ph type="ftr" idx="11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53" name="Google Shape;53;p8"/>
          <p:cNvSpPr txBox="1">
            <a:spLocks noGrp="1"/>
          </p:cNvSpPr>
          <p:nvPr>
            <p:ph type="sldNum" idx="12"/>
          </p:nvPr>
        </p:nvSpPr>
        <p:spPr>
          <a:xfrm>
            <a:off x="6457950" y="6356351"/>
            <a:ext cx="20574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lank" type="blank">
  <p:cSld name="BLANK">
    <p:spTree>
      <p:nvGrpSpPr>
        <p:cNvPr id="1" name="Shape 5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5" name="Google Shape;55;p9"/>
          <p:cNvSpPr txBox="1">
            <a:spLocks noGrp="1"/>
          </p:cNvSpPr>
          <p:nvPr>
            <p:ph type="dt" idx="10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56" name="Google Shape;56;p9"/>
          <p:cNvSpPr txBox="1">
            <a:spLocks noGrp="1"/>
          </p:cNvSpPr>
          <p:nvPr>
            <p:ph type="ftr" idx="11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57" name="Google Shape;57;p9"/>
          <p:cNvSpPr txBox="1">
            <a:spLocks noGrp="1"/>
          </p:cNvSpPr>
          <p:nvPr>
            <p:ph type="sldNum" idx="12"/>
          </p:nvPr>
        </p:nvSpPr>
        <p:spPr>
          <a:xfrm>
            <a:off x="6457950" y="6356351"/>
            <a:ext cx="20574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Content with Caption" type="objTx">
  <p:cSld name="OBJECT_WITH_CAPTION_TEXT">
    <p:spTree>
      <p:nvGrpSpPr>
        <p:cNvPr id="1" name="Shape 5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p10"/>
          <p:cNvSpPr txBox="1">
            <a:spLocks noGrp="1"/>
          </p:cNvSpPr>
          <p:nvPr>
            <p:ph type="title"/>
          </p:nvPr>
        </p:nvSpPr>
        <p:spPr>
          <a:xfrm>
            <a:off x="629841" y="457200"/>
            <a:ext cx="2949178" cy="1600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200"/>
              <a:buFont typeface="Calibri"/>
              <a:buNone/>
              <a:defRPr sz="3200"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60" name="Google Shape;60;p10"/>
          <p:cNvSpPr txBox="1">
            <a:spLocks noGrp="1"/>
          </p:cNvSpPr>
          <p:nvPr>
            <p:ph type="body" idx="1"/>
          </p:nvPr>
        </p:nvSpPr>
        <p:spPr>
          <a:xfrm>
            <a:off x="3887391" y="987426"/>
            <a:ext cx="4629150" cy="48736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4318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3200"/>
              <a:buChar char="•"/>
              <a:defRPr sz="3200"/>
            </a:lvl1pPr>
            <a:lvl2pPr marL="914400" lvl="1" indent="-406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800"/>
              <a:buChar char="•"/>
              <a:defRPr sz="2800"/>
            </a:lvl2pPr>
            <a:lvl3pPr marL="1371600" lvl="2" indent="-3810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400"/>
              <a:buChar char="•"/>
              <a:defRPr sz="2400"/>
            </a:lvl3pPr>
            <a:lvl4pPr marL="1828800" lvl="3" indent="-355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Char char="•"/>
              <a:defRPr sz="2000"/>
            </a:lvl4pPr>
            <a:lvl5pPr marL="2286000" lvl="4" indent="-355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Char char="•"/>
              <a:defRPr sz="2000"/>
            </a:lvl5pPr>
            <a:lvl6pPr marL="2743200" lvl="5" indent="-355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Char char="•"/>
              <a:defRPr sz="2000"/>
            </a:lvl6pPr>
            <a:lvl7pPr marL="3200400" lvl="6" indent="-355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Char char="•"/>
              <a:defRPr sz="2000"/>
            </a:lvl7pPr>
            <a:lvl8pPr marL="3657600" lvl="7" indent="-355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Char char="•"/>
              <a:defRPr sz="2000"/>
            </a:lvl8pPr>
            <a:lvl9pPr marL="4114800" lvl="8" indent="-355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Char char="•"/>
              <a:defRPr sz="2000"/>
            </a:lvl9pPr>
          </a:lstStyle>
          <a:p>
            <a:endParaRPr/>
          </a:p>
        </p:txBody>
      </p:sp>
      <p:sp>
        <p:nvSpPr>
          <p:cNvPr id="61" name="Google Shape;61;p10"/>
          <p:cNvSpPr txBox="1">
            <a:spLocks noGrp="1"/>
          </p:cNvSpPr>
          <p:nvPr>
            <p:ph type="body" idx="2"/>
          </p:nvPr>
        </p:nvSpPr>
        <p:spPr>
          <a:xfrm>
            <a:off x="629841" y="2057400"/>
            <a:ext cx="2949178" cy="381158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2286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/>
            </a:lvl1pPr>
            <a:lvl2pPr marL="914400" lvl="1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400"/>
              <a:buNone/>
              <a:defRPr sz="1400"/>
            </a:lvl2pPr>
            <a:lvl3pPr marL="1371600" lvl="2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/>
            </a:lvl3pPr>
            <a:lvl4pPr marL="1828800" lvl="3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4pPr>
            <a:lvl5pPr marL="2286000" lvl="4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5pPr>
            <a:lvl6pPr marL="2743200" lvl="5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6pPr>
            <a:lvl7pPr marL="3200400" lvl="6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7pPr>
            <a:lvl8pPr marL="3657600" lvl="7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8pPr>
            <a:lvl9pPr marL="4114800" lvl="8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9pPr>
          </a:lstStyle>
          <a:p>
            <a:endParaRPr/>
          </a:p>
        </p:txBody>
      </p:sp>
      <p:sp>
        <p:nvSpPr>
          <p:cNvPr id="62" name="Google Shape;62;p10"/>
          <p:cNvSpPr txBox="1">
            <a:spLocks noGrp="1"/>
          </p:cNvSpPr>
          <p:nvPr>
            <p:ph type="dt" idx="10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63" name="Google Shape;63;p10"/>
          <p:cNvSpPr txBox="1">
            <a:spLocks noGrp="1"/>
          </p:cNvSpPr>
          <p:nvPr>
            <p:ph type="ftr" idx="11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64" name="Google Shape;64;p10"/>
          <p:cNvSpPr txBox="1">
            <a:spLocks noGrp="1"/>
          </p:cNvSpPr>
          <p:nvPr>
            <p:ph type="sldNum" idx="12"/>
          </p:nvPr>
        </p:nvSpPr>
        <p:spPr>
          <a:xfrm>
            <a:off x="6457950" y="6356351"/>
            <a:ext cx="20574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Picture with Caption" type="picTx">
  <p:cSld name="PICTURE_WITH_CAPTION_TEXT">
    <p:spTree>
      <p:nvGrpSpPr>
        <p:cNvPr id="1" name="Shape 6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1"/>
          <p:cNvSpPr txBox="1">
            <a:spLocks noGrp="1"/>
          </p:cNvSpPr>
          <p:nvPr>
            <p:ph type="title"/>
          </p:nvPr>
        </p:nvSpPr>
        <p:spPr>
          <a:xfrm>
            <a:off x="629841" y="457200"/>
            <a:ext cx="2949178" cy="1600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200"/>
              <a:buFont typeface="Calibri"/>
              <a:buNone/>
              <a:defRPr sz="3200"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67" name="Google Shape;67;p11"/>
          <p:cNvSpPr>
            <a:spLocks noGrp="1"/>
          </p:cNvSpPr>
          <p:nvPr>
            <p:ph type="pic" idx="2"/>
          </p:nvPr>
        </p:nvSpPr>
        <p:spPr>
          <a:xfrm>
            <a:off x="3887391" y="987426"/>
            <a:ext cx="4629150" cy="48736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R="0" lvl="0" algn="l" rtl="0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3200"/>
              <a:buFont typeface="Arial"/>
              <a:buNone/>
              <a:defRPr sz="3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R="0" lvl="1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Arial"/>
              <a:buNone/>
              <a:defRPr sz="2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R="0" lvl="2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None/>
              <a:defRPr sz="24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R="0" lvl="3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None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R="0" lvl="4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None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R="0" lvl="5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None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R="0" lvl="6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None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R="0" lvl="7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None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R="0" lvl="8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None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68" name="Google Shape;68;p11"/>
          <p:cNvSpPr txBox="1">
            <a:spLocks noGrp="1"/>
          </p:cNvSpPr>
          <p:nvPr>
            <p:ph type="body" idx="1"/>
          </p:nvPr>
        </p:nvSpPr>
        <p:spPr>
          <a:xfrm>
            <a:off x="629841" y="2057400"/>
            <a:ext cx="2949178" cy="381158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2286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/>
            </a:lvl1pPr>
            <a:lvl2pPr marL="914400" lvl="1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400"/>
              <a:buNone/>
              <a:defRPr sz="1400"/>
            </a:lvl2pPr>
            <a:lvl3pPr marL="1371600" lvl="2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/>
            </a:lvl3pPr>
            <a:lvl4pPr marL="1828800" lvl="3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4pPr>
            <a:lvl5pPr marL="2286000" lvl="4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5pPr>
            <a:lvl6pPr marL="2743200" lvl="5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6pPr>
            <a:lvl7pPr marL="3200400" lvl="6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7pPr>
            <a:lvl8pPr marL="3657600" lvl="7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8pPr>
            <a:lvl9pPr marL="4114800" lvl="8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9pPr>
          </a:lstStyle>
          <a:p>
            <a:endParaRPr/>
          </a:p>
        </p:txBody>
      </p:sp>
      <p:sp>
        <p:nvSpPr>
          <p:cNvPr id="69" name="Google Shape;69;p11"/>
          <p:cNvSpPr txBox="1">
            <a:spLocks noGrp="1"/>
          </p:cNvSpPr>
          <p:nvPr>
            <p:ph type="dt" idx="10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70" name="Google Shape;70;p11"/>
          <p:cNvSpPr txBox="1">
            <a:spLocks noGrp="1"/>
          </p:cNvSpPr>
          <p:nvPr>
            <p:ph type="ftr" idx="11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71" name="Google Shape;71;p11"/>
          <p:cNvSpPr txBox="1">
            <a:spLocks noGrp="1"/>
          </p:cNvSpPr>
          <p:nvPr>
            <p:ph type="sldNum" idx="12"/>
          </p:nvPr>
        </p:nvSpPr>
        <p:spPr>
          <a:xfrm>
            <a:off x="6457950" y="6356351"/>
            <a:ext cx="20574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Vertical Text" type="vertTx">
  <p:cSld name="VERTICAL_TEXT">
    <p:spTree>
      <p:nvGrpSpPr>
        <p:cNvPr id="1" name="Shape 7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3" name="Google Shape;73;p12"/>
          <p:cNvSpPr txBox="1">
            <a:spLocks noGrp="1"/>
          </p:cNvSpPr>
          <p:nvPr>
            <p:ph type="title"/>
          </p:nvPr>
        </p:nvSpPr>
        <p:spPr>
          <a:xfrm>
            <a:off x="628650" y="365126"/>
            <a:ext cx="7886700" cy="132556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74" name="Google Shape;74;p12"/>
          <p:cNvSpPr txBox="1">
            <a:spLocks noGrp="1"/>
          </p:cNvSpPr>
          <p:nvPr>
            <p:ph type="body" idx="1"/>
          </p:nvPr>
        </p:nvSpPr>
        <p:spPr>
          <a:xfrm rot="5400000">
            <a:off x="2396331" y="57944"/>
            <a:ext cx="4351338" cy="7886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3429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75" name="Google Shape;75;p12"/>
          <p:cNvSpPr txBox="1">
            <a:spLocks noGrp="1"/>
          </p:cNvSpPr>
          <p:nvPr>
            <p:ph type="dt" idx="10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76" name="Google Shape;76;p12"/>
          <p:cNvSpPr txBox="1">
            <a:spLocks noGrp="1"/>
          </p:cNvSpPr>
          <p:nvPr>
            <p:ph type="ftr" idx="11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77" name="Google Shape;77;p12"/>
          <p:cNvSpPr txBox="1">
            <a:spLocks noGrp="1"/>
          </p:cNvSpPr>
          <p:nvPr>
            <p:ph type="sldNum" idx="12"/>
          </p:nvPr>
        </p:nvSpPr>
        <p:spPr>
          <a:xfrm>
            <a:off x="6457950" y="6356351"/>
            <a:ext cx="20574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Vertical Title and Text" type="vertTitleAndTx">
  <p:cSld name="VERTICAL_TITLE_AND_VERTICAL_TEXT">
    <p:spTree>
      <p:nvGrpSpPr>
        <p:cNvPr id="1" name="Shape 7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9" name="Google Shape;79;p13"/>
          <p:cNvSpPr txBox="1">
            <a:spLocks noGrp="1"/>
          </p:cNvSpPr>
          <p:nvPr>
            <p:ph type="title"/>
          </p:nvPr>
        </p:nvSpPr>
        <p:spPr>
          <a:xfrm rot="5400000">
            <a:off x="4623593" y="2285206"/>
            <a:ext cx="5811838" cy="197167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80" name="Google Shape;80;p13"/>
          <p:cNvSpPr txBox="1">
            <a:spLocks noGrp="1"/>
          </p:cNvSpPr>
          <p:nvPr>
            <p:ph type="body" idx="1"/>
          </p:nvPr>
        </p:nvSpPr>
        <p:spPr>
          <a:xfrm rot="5400000">
            <a:off x="623093" y="370681"/>
            <a:ext cx="5811838" cy="58007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3429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81" name="Google Shape;81;p13"/>
          <p:cNvSpPr txBox="1">
            <a:spLocks noGrp="1"/>
          </p:cNvSpPr>
          <p:nvPr>
            <p:ph type="dt" idx="10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82" name="Google Shape;82;p13"/>
          <p:cNvSpPr txBox="1">
            <a:spLocks noGrp="1"/>
          </p:cNvSpPr>
          <p:nvPr>
            <p:ph type="ftr" idx="11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83" name="Google Shape;83;p13"/>
          <p:cNvSpPr txBox="1">
            <a:spLocks noGrp="1"/>
          </p:cNvSpPr>
          <p:nvPr>
            <p:ph type="sldNum" idx="12"/>
          </p:nvPr>
        </p:nvSpPr>
        <p:spPr>
          <a:xfrm>
            <a:off x="6457950" y="6356351"/>
            <a:ext cx="20574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lt1"/>
        </a:solidFill>
        <a:effectLst/>
      </p:bgPr>
    </p:bg>
    <p:spTree>
      <p:nvGrpSpPr>
        <p:cNvPr id="1" name="Shape 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Google Shape;10;p2"/>
          <p:cNvSpPr txBox="1">
            <a:spLocks noGrp="1"/>
          </p:cNvSpPr>
          <p:nvPr>
            <p:ph type="title"/>
          </p:nvPr>
        </p:nvSpPr>
        <p:spPr>
          <a:xfrm>
            <a:off x="628650" y="365126"/>
            <a:ext cx="7886700" cy="132556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marR="0" lvl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4400"/>
              <a:buFont typeface="Calibri"/>
              <a:buNone/>
              <a:defRPr sz="44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9pPr>
          </a:lstStyle>
          <a:p>
            <a:endParaRPr/>
          </a:p>
        </p:txBody>
      </p:sp>
      <p:sp>
        <p:nvSpPr>
          <p:cNvPr id="11" name="Google Shape;11;p2"/>
          <p:cNvSpPr txBox="1">
            <a:spLocks noGrp="1"/>
          </p:cNvSpPr>
          <p:nvPr>
            <p:ph type="body" idx="1"/>
          </p:nvPr>
        </p:nvSpPr>
        <p:spPr>
          <a:xfrm>
            <a:off x="628650" y="1825625"/>
            <a:ext cx="7886700" cy="435133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marR="0" lvl="0" indent="-406400" algn="l" rtl="0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Arial"/>
              <a:buChar char="•"/>
              <a:defRPr sz="2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L="914400" marR="0" lvl="1" indent="-3810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Char char="•"/>
              <a:defRPr sz="24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1371600" marR="0" lvl="2" indent="-3556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•"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1828800" marR="0" lvl="3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2286000" marR="0" lvl="4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L="2743200" marR="0" lvl="5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3200400" marR="0" lvl="6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3657600" marR="0" lvl="7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4114800" marR="0" lvl="8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12" name="Google Shape;12;p2"/>
          <p:cNvSpPr txBox="1">
            <a:spLocks noGrp="1"/>
          </p:cNvSpPr>
          <p:nvPr>
            <p:ph type="dt" idx="10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R="0" lvl="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R="0" lvl="1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R="0" lvl="2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R="0" lvl="3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R="0" lvl="4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R="0" lvl="5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R="0" lvl="6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R="0" lvl="7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R="0" lvl="8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13" name="Google Shape;13;p2"/>
          <p:cNvSpPr txBox="1">
            <a:spLocks noGrp="1"/>
          </p:cNvSpPr>
          <p:nvPr>
            <p:ph type="ftr" idx="11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R="0" lvl="0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R="0" lvl="1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R="0" lvl="2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R="0" lvl="3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R="0" lvl="4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R="0" lvl="5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R="0" lvl="6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R="0" lvl="7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R="0" lvl="8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14" name="Google Shape;14;p2"/>
          <p:cNvSpPr txBox="1">
            <a:spLocks noGrp="1"/>
          </p:cNvSpPr>
          <p:nvPr>
            <p:ph type="sldNum" idx="12"/>
          </p:nvPr>
        </p:nvSpPr>
        <p:spPr>
          <a:xfrm>
            <a:off x="6457950" y="6356351"/>
            <a:ext cx="20574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marR="0" lvl="0" indent="0" algn="r" rtl="0">
              <a:spcBef>
                <a:spcPts val="0"/>
              </a:spcBef>
              <a:buNone/>
              <a:defRPr sz="12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L="0" marR="0" lvl="1" indent="0" algn="r" rtl="0">
              <a:spcBef>
                <a:spcPts val="0"/>
              </a:spcBef>
              <a:buNone/>
              <a:defRPr sz="12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0" marR="0" lvl="2" indent="0" algn="r" rtl="0">
              <a:spcBef>
                <a:spcPts val="0"/>
              </a:spcBef>
              <a:buNone/>
              <a:defRPr sz="12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0" marR="0" lvl="3" indent="0" algn="r" rtl="0">
              <a:spcBef>
                <a:spcPts val="0"/>
              </a:spcBef>
              <a:buNone/>
              <a:defRPr sz="12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0" marR="0" lvl="4" indent="0" algn="r" rtl="0">
              <a:spcBef>
                <a:spcPts val="0"/>
              </a:spcBef>
              <a:buNone/>
              <a:defRPr sz="12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L="0" marR="0" lvl="5" indent="0" algn="r" rtl="0">
              <a:spcBef>
                <a:spcPts val="0"/>
              </a:spcBef>
              <a:buNone/>
              <a:defRPr sz="12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0" marR="0" lvl="6" indent="0" algn="r" rtl="0">
              <a:spcBef>
                <a:spcPts val="0"/>
              </a:spcBef>
              <a:buNone/>
              <a:defRPr sz="12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0" marR="0" lvl="7" indent="0" algn="r" rtl="0">
              <a:spcBef>
                <a:spcPts val="0"/>
              </a:spcBef>
              <a:buNone/>
              <a:defRPr sz="12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0" marR="0" lvl="8" indent="0" algn="r" rtl="0">
              <a:spcBef>
                <a:spcPts val="0"/>
              </a:spcBef>
              <a:buNone/>
              <a:defRPr sz="12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hf sldNum="0" hdr="0" ftr="0" dt="0"/>
  <p:txStyles>
    <p:title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titleStyle>
    <p:body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8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9" name="Google Shape;89;p1"/>
          <p:cNvSpPr/>
          <p:nvPr/>
        </p:nvSpPr>
        <p:spPr>
          <a:xfrm>
            <a:off x="135467" y="109243"/>
            <a:ext cx="8873066" cy="424832"/>
          </a:xfrm>
          <a:prstGeom prst="rect">
            <a:avLst/>
          </a:prstGeom>
          <a:solidFill>
            <a:schemeClr val="lt1"/>
          </a:solidFill>
          <a:ln w="12700" cap="flat" cmpd="sng">
            <a:solidFill>
              <a:schemeClr val="lt1"/>
            </a:solidFill>
            <a:prstDash val="solid"/>
            <a:miter lim="800000"/>
            <a:headEnd type="none" w="sm" len="sm"/>
            <a:tailEnd type="none" w="sm" len="sm"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2000" b="1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Bag of Blocks</a:t>
            </a:r>
            <a:endParaRPr/>
          </a:p>
        </p:txBody>
      </p:sp>
      <p:sp>
        <p:nvSpPr>
          <p:cNvPr id="90" name="Google Shape;90;p1"/>
          <p:cNvSpPr/>
          <p:nvPr/>
        </p:nvSpPr>
        <p:spPr>
          <a:xfrm>
            <a:off x="135466" y="452300"/>
            <a:ext cx="8873065" cy="507325"/>
          </a:xfrm>
          <a:prstGeom prst="rect">
            <a:avLst/>
          </a:prstGeom>
          <a:solidFill>
            <a:schemeClr val="lt1"/>
          </a:solidFill>
          <a:ln w="12700" cap="flat" cmpd="sng">
            <a:solidFill>
              <a:schemeClr val="lt1"/>
            </a:solidFill>
            <a:prstDash val="solid"/>
            <a:miter lim="800000"/>
            <a:headEnd type="none" w="sm" len="sm"/>
            <a:tailEnd type="none" w="sm" len="sm"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000" b="1" i="0" u="none" strike="noStrike" cap="none" dirty="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Directions:</a:t>
            </a:r>
            <a:r>
              <a:rPr lang="en-US" sz="1000" b="0" i="0" u="none" strike="noStrike" cap="none" dirty="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 Roll a number to find how many bags of blocks you could have. Determine the mixed number in the bag. Then find the product by breaking apart to multiply.</a:t>
            </a:r>
            <a:endParaRPr dirty="0"/>
          </a:p>
        </p:txBody>
      </p:sp>
      <mc:AlternateContent xmlns:mc="http://schemas.openxmlformats.org/markup-compatibility/2006" xmlns:a14="http://schemas.microsoft.com/office/drawing/2010/main">
        <mc:Choice Requires="a14">
          <p:graphicFrame>
            <p:nvGraphicFramePr>
              <p:cNvPr id="91" name="Google Shape;91;p1"/>
              <p:cNvGraphicFramePr/>
              <p:nvPr>
                <p:extLst>
                  <p:ext uri="{D42A27DB-BD31-4B8C-83A1-F6EECF244321}">
                    <p14:modId xmlns:p14="http://schemas.microsoft.com/office/powerpoint/2010/main" val="1422282656"/>
                  </p:ext>
                </p:extLst>
              </p:nvPr>
            </p:nvGraphicFramePr>
            <p:xfrm>
              <a:off x="274461" y="926067"/>
              <a:ext cx="8572150" cy="5522486"/>
            </p:xfrm>
            <a:graphic>
              <a:graphicData uri="http://schemas.openxmlformats.org/drawingml/2006/table">
                <a:tbl>
                  <a:tblPr firstRow="1" firstCol="1" bandRow="1">
                    <a:noFill/>
                    <a:tableStyleId>{67CBBE1A-5973-4567-83A0-E7B507146E9C}</a:tableStyleId>
                  </a:tblPr>
                  <a:tblGrid>
                    <a:gridCol w="554595">
                      <a:extLst>
                        <a:ext uri="{9D8B030D-6E8A-4147-A177-3AD203B41FA5}">
                          <a16:colId xmlns:a16="http://schemas.microsoft.com/office/drawing/2014/main" val="20000"/>
                        </a:ext>
                      </a:extLst>
                    </a:gridCol>
                    <a:gridCol w="1644755">
                      <a:extLst>
                        <a:ext uri="{9D8B030D-6E8A-4147-A177-3AD203B41FA5}">
                          <a16:colId xmlns:a16="http://schemas.microsoft.com/office/drawing/2014/main" val="20001"/>
                        </a:ext>
                      </a:extLst>
                    </a:gridCol>
                    <a:gridCol w="963425">
                      <a:extLst>
                        <a:ext uri="{9D8B030D-6E8A-4147-A177-3AD203B41FA5}">
                          <a16:colId xmlns:a16="http://schemas.microsoft.com/office/drawing/2014/main" val="20002"/>
                        </a:ext>
                      </a:extLst>
                    </a:gridCol>
                    <a:gridCol w="5409375">
                      <a:extLst>
                        <a:ext uri="{9D8B030D-6E8A-4147-A177-3AD203B41FA5}">
                          <a16:colId xmlns:a16="http://schemas.microsoft.com/office/drawing/2014/main" val="20003"/>
                        </a:ext>
                      </a:extLst>
                    </a:gridCol>
                  </a:tblGrid>
                  <a:tr h="350924"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1000" b="0" u="none" strike="noStrike" cap="none">
                              <a:solidFill>
                                <a:schemeClr val="lt1"/>
                              </a:solidFill>
                            </a:rPr>
                            <a:t>Bag</a:t>
                          </a:r>
                          <a:endParaRPr sz="1000" b="0" u="none" strike="noStrike" cap="none">
                            <a:solidFill>
                              <a:schemeClr val="lt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55075" marR="55075" marT="0" marB="0" anchor="ctr">
                        <a:lnL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rgbClr val="7F7F7F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1000" b="0" u="none" strike="noStrike" cap="none">
                              <a:solidFill>
                                <a:schemeClr val="lt1"/>
                              </a:solidFill>
                              <a:latin typeface="Calibri"/>
                              <a:ea typeface="Calibri"/>
                              <a:cs typeface="Calibri"/>
                              <a:sym typeface="Calibri"/>
                            </a:rPr>
                            <a:t>Number of Bags</a:t>
                          </a:r>
                          <a:endParaRPr/>
                        </a:p>
                      </a:txBody>
                      <a:tcPr marL="55075" marR="55075" marT="0" marB="0" anchor="ctr">
                        <a:lnL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rgbClr val="7F7F7F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1000" b="0" u="none" strike="noStrike" cap="none">
                              <a:solidFill>
                                <a:schemeClr val="lt1"/>
                              </a:solidFill>
                            </a:rPr>
                            <a:t>Amount in the Bag</a:t>
                          </a:r>
                          <a:endParaRPr sz="1000" b="0" u="none" strike="noStrike" cap="none">
                            <a:solidFill>
                              <a:schemeClr val="lt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55075" marR="55075" marT="0" marB="0" anchor="ctr">
                        <a:lnL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rgbClr val="7F7F7F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1000" b="0" u="none" strike="noStrike" cap="none">
                              <a:solidFill>
                                <a:schemeClr val="lt1"/>
                              </a:solidFill>
                            </a:rPr>
                            <a:t>Product (showing Partial Products)</a:t>
                          </a:r>
                          <a:endParaRPr sz="1000" b="0" u="none" strike="noStrike" cap="none">
                            <a:solidFill>
                              <a:schemeClr val="lt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55075" marR="55075" marT="0" marB="0" anchor="ctr">
                        <a:lnL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rgbClr val="7F7F7F"/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10000"/>
                      </a:ext>
                    </a:extLst>
                  </a:tr>
                  <a:tr h="618817"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1800" b="0" u="none" strike="noStrike" cap="none" dirty="0">
                              <a:solidFill>
                                <a:schemeClr val="dk1"/>
                              </a:solidFill>
                              <a:latin typeface="Short Stack"/>
                              <a:ea typeface="Short Stack"/>
                              <a:cs typeface="Short Stack"/>
                              <a:sym typeface="Short Stack"/>
                            </a:rPr>
                            <a:t>A</a:t>
                          </a:r>
                          <a:endParaRPr sz="2400" b="0" u="none" strike="noStrike" cap="none" dirty="0">
                            <a:solidFill>
                              <a:schemeClr val="dk1"/>
                            </a:solidFill>
                            <a:latin typeface="Short Stack"/>
                            <a:ea typeface="Short Stack"/>
                            <a:cs typeface="Short Stack"/>
                            <a:sym typeface="Short Stack"/>
                          </a:endParaRPr>
                        </a:p>
                      </a:txBody>
                      <a:tcPr marL="55075" marR="55075" marT="0" marB="0" anchor="ctr">
                        <a:lnL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rgbClr val="7030A0">
                            <a:alpha val="25098"/>
                          </a:srgb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1800" b="0" u="none" strike="noStrike" cap="none" dirty="0">
                              <a:solidFill>
                                <a:schemeClr val="dk1"/>
                              </a:solidFill>
                              <a:latin typeface="Short Stack"/>
                              <a:sym typeface="Short Stack"/>
                            </a:rPr>
                            <a:t>4</a:t>
                          </a:r>
                          <a:endParaRPr sz="3200" dirty="0"/>
                        </a:p>
                      </a:txBody>
                      <a:tcPr marL="55075" marR="55075" marT="0" marB="0" anchor="ctr">
                        <a:lnL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rgbClr val="7030A0">
                            <a:alpha val="25098"/>
                          </a:srgb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defTabSz="914400" rtl="0" eaLnBrk="1" fontAlgn="auto" latinLnBrk="0" hangingPunct="1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>
                              <a:srgbClr val="000000"/>
                            </a:buClr>
                            <a:buSzTx/>
                            <a:buFont typeface="Arial"/>
                            <a:buNone/>
                            <a:tabLst/>
                            <a:defRPr/>
                          </a:pPr>
                          <a:r>
                            <a:rPr lang="en-US" sz="1800" b="0" u="none" strike="noStrike" cap="none" dirty="0">
                              <a:solidFill>
                                <a:schemeClr val="dk1"/>
                              </a:solidFill>
                              <a:latin typeface="Short Stack"/>
                              <a:sym typeface="Short Stack"/>
                            </a:rPr>
                            <a:t> 3</a:t>
                          </a:r>
                          <a14:m>
                            <m:oMath xmlns:m="http://schemas.openxmlformats.org/officeDocument/2006/math">
                              <m:f>
                                <m:fPr>
                                  <m:ctrlPr>
                                    <a:rPr lang="en-US" sz="1800" b="0" i="1" u="none" strike="noStrike" cap="none" smtClean="0">
                                      <a:solidFill>
                                        <a:schemeClr val="dk1"/>
                                      </a:solidFill>
                                      <a:latin typeface="Cambria Math" panose="02040503050406030204" pitchFamily="18" charset="0"/>
                                      <a:sym typeface="Short Stack"/>
                                    </a:rPr>
                                  </m:ctrlPr>
                                </m:fPr>
                                <m:num>
                                  <m:r>
                                    <a:rPr lang="en-US" sz="1800" b="0" i="1" u="none" strike="noStrike" cap="none" smtClean="0">
                                      <a:solidFill>
                                        <a:schemeClr val="dk1"/>
                                      </a:solidFill>
                                      <a:latin typeface="Cambria Math" panose="02040503050406030204" pitchFamily="18" charset="0"/>
                                      <a:sym typeface="Short Stack"/>
                                    </a:rPr>
                                    <m:t>1</m:t>
                                  </m:r>
                                </m:num>
                                <m:den>
                                  <m:r>
                                    <a:rPr lang="en-US" sz="1800" b="0" i="1" u="none" strike="noStrike" cap="none" smtClean="0">
                                      <a:solidFill>
                                        <a:schemeClr val="dk1"/>
                                      </a:solidFill>
                                      <a:latin typeface="Cambria Math" panose="02040503050406030204" pitchFamily="18" charset="0"/>
                                      <a:sym typeface="Short Stack"/>
                                    </a:rPr>
                                    <m:t>2</m:t>
                                  </m:r>
                                </m:den>
                              </m:f>
                            </m:oMath>
                          </a14:m>
                          <a:endParaRPr lang="en-US" sz="3200" dirty="0"/>
                        </a:p>
                      </a:txBody>
                      <a:tcPr marL="55075" marR="55075" marT="0" marB="0" anchor="ctr">
                        <a:lnL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rgbClr val="7030A0">
                            <a:alpha val="25098"/>
                          </a:srgb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defTabSz="914400" rtl="0" eaLnBrk="1" fontAlgn="auto" latinLnBrk="0" hangingPunct="1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>
                              <a:srgbClr val="000000"/>
                            </a:buClr>
                            <a:buSzTx/>
                            <a:buFont typeface="Arial"/>
                            <a:buNone/>
                            <a:tabLst/>
                            <a:defRPr/>
                          </a:pPr>
                          <a:r>
                            <a:rPr lang="en-US" sz="1800" b="0" u="none" strike="noStrike" cap="none" dirty="0">
                              <a:solidFill>
                                <a:schemeClr val="dk1"/>
                              </a:solidFill>
                              <a:latin typeface="Short Stack"/>
                              <a:sym typeface="Short Stack"/>
                            </a:rPr>
                            <a:t>4 </a:t>
                          </a:r>
                          <a14:m>
                            <m:oMath xmlns:m="http://schemas.openxmlformats.org/officeDocument/2006/math">
                              <m:r>
                                <a:rPr lang="en-US" sz="1800" b="0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×</m:t>
                              </m:r>
                            </m:oMath>
                          </a14:m>
                          <a:r>
                            <a:rPr lang="en-US" sz="1800" dirty="0"/>
                            <a:t> </a:t>
                          </a:r>
                          <a:r>
                            <a:rPr lang="en-US" sz="1800" b="0" u="none" strike="noStrike" cap="none" dirty="0">
                              <a:solidFill>
                                <a:schemeClr val="dk1"/>
                              </a:solidFill>
                              <a:latin typeface="Short Stack"/>
                              <a:sym typeface="Short Stack"/>
                            </a:rPr>
                            <a:t>3 + 4</a:t>
                          </a:r>
                          <a14:m>
                            <m:oMath xmlns:m="http://schemas.openxmlformats.org/officeDocument/2006/math">
                              <m:r>
                                <a:rPr lang="en-US" sz="1800" b="0" i="0" smtClean="0">
                                  <a:latin typeface="Cambria Math" charset="0"/>
                                  <a:ea typeface="Cambria Math" panose="02040503050406030204" pitchFamily="18" charset="0"/>
                                </a:rPr>
                                <m:t> </m:t>
                              </m:r>
                              <m:r>
                                <a:rPr lang="en-US" sz="1800" b="0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×</m:t>
                              </m:r>
                            </m:oMath>
                          </a14:m>
                          <a:r>
                            <a:rPr lang="en-US" sz="1800" dirty="0"/>
                            <a:t> </a:t>
                          </a:r>
                          <a14:m>
                            <m:oMath xmlns:m="http://schemas.openxmlformats.org/officeDocument/2006/math">
                              <m:f>
                                <m:fPr>
                                  <m:ctrlPr>
                                    <a:rPr lang="en-US" sz="1800" b="0" i="1" u="none" strike="noStrike" cap="none" smtClean="0">
                                      <a:solidFill>
                                        <a:schemeClr val="dk1"/>
                                      </a:solidFill>
                                      <a:latin typeface="Cambria Math" panose="02040503050406030204" pitchFamily="18" charset="0"/>
                                      <a:sym typeface="Short Stack"/>
                                    </a:rPr>
                                  </m:ctrlPr>
                                </m:fPr>
                                <m:num>
                                  <m:r>
                                    <a:rPr lang="en-US" sz="1800" b="0" i="1" u="none" strike="noStrike" cap="none" smtClean="0">
                                      <a:solidFill>
                                        <a:schemeClr val="dk1"/>
                                      </a:solidFill>
                                      <a:latin typeface="Cambria Math" panose="02040503050406030204" pitchFamily="18" charset="0"/>
                                      <a:sym typeface="Short Stack"/>
                                    </a:rPr>
                                    <m:t>1</m:t>
                                  </m:r>
                                </m:num>
                                <m:den>
                                  <m:r>
                                    <a:rPr lang="en-US" sz="1800" b="0" i="1" u="none" strike="noStrike" cap="none" smtClean="0">
                                      <a:solidFill>
                                        <a:schemeClr val="dk1"/>
                                      </a:solidFill>
                                      <a:latin typeface="Cambria Math" panose="02040503050406030204" pitchFamily="18" charset="0"/>
                                      <a:sym typeface="Short Stack"/>
                                    </a:rPr>
                                    <m:t>2</m:t>
                                  </m:r>
                                </m:den>
                              </m:f>
                            </m:oMath>
                          </a14:m>
                          <a:r>
                            <a:rPr lang="en-US" sz="1800" b="0" u="none" strike="noStrike" cap="none" dirty="0">
                              <a:solidFill>
                                <a:schemeClr val="dk1"/>
                              </a:solidFill>
                              <a:latin typeface="Short Stack"/>
                              <a:sym typeface="Short Stack"/>
                            </a:rPr>
                            <a:t> = 12 + 2 </a:t>
                          </a:r>
                        </a:p>
                        <a:p>
                          <a:pPr marL="0" marR="0" lvl="0" indent="0" algn="ctr" defTabSz="914400" rtl="0" eaLnBrk="1" fontAlgn="auto" latinLnBrk="0" hangingPunct="1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>
                              <a:srgbClr val="000000"/>
                            </a:buClr>
                            <a:buSzTx/>
                            <a:buFont typeface="Arial"/>
                            <a:buNone/>
                            <a:tabLst/>
                            <a:defRPr/>
                          </a:pPr>
                          <a:r>
                            <a:rPr lang="en-US" sz="1800" b="0" u="none" strike="noStrike" cap="none" dirty="0">
                              <a:solidFill>
                                <a:schemeClr val="dk1"/>
                              </a:solidFill>
                              <a:latin typeface="Short Stack"/>
                              <a:sym typeface="Short Stack"/>
                            </a:rPr>
                            <a:t>            = 14</a:t>
                          </a:r>
                          <a:endParaRPr sz="1800" dirty="0"/>
                        </a:p>
                      </a:txBody>
                      <a:tcPr marL="55075" marR="55075" marT="0" marB="0" anchor="ctr">
                        <a:lnL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rgbClr val="7030A0">
                            <a:alpha val="25098"/>
                          </a:srgbClr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10001"/>
                      </a:ext>
                    </a:extLst>
                  </a:tr>
                  <a:tr h="1127473">
                    <a:tc>
                      <a:txBody>
                        <a:bodyPr/>
                        <a:lstStyle/>
                        <a:p>
                          <a:pPr marL="0" marR="0" lvl="0" indent="0" algn="l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800" b="0">
                              <a:solidFill>
                                <a:schemeClr val="dk1"/>
                              </a:solidFill>
                            </a:rPr>
                            <a:t> </a:t>
                          </a:r>
                          <a:endParaRPr sz="1000" b="0">
                            <a:solidFill>
                              <a:schemeClr val="dk1"/>
                            </a:solidFill>
                          </a:endParaRPr>
                        </a:p>
                        <a:p>
                          <a:pPr marL="0" marR="0" lvl="0" indent="0" algn="l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800" b="0">
                              <a:solidFill>
                                <a:schemeClr val="dk1"/>
                              </a:solidFill>
                            </a:rPr>
                            <a:t> </a:t>
                          </a:r>
                          <a:endParaRPr sz="1000" b="0">
                            <a:solidFill>
                              <a:schemeClr val="dk1"/>
                            </a:solidFill>
                          </a:endParaRPr>
                        </a:p>
                        <a:p>
                          <a:pPr marL="0" marR="0" lvl="0" indent="0" algn="l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800" b="0">
                              <a:solidFill>
                                <a:schemeClr val="dk1"/>
                              </a:solidFill>
                            </a:rPr>
                            <a:t> </a:t>
                          </a:r>
                          <a:endParaRPr sz="1000" b="0">
                            <a:solidFill>
                              <a:schemeClr val="dk1"/>
                            </a:solidFill>
                          </a:endParaRPr>
                        </a:p>
                        <a:p>
                          <a:pPr marL="0" marR="0" lvl="0" indent="0" algn="l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800" b="0">
                              <a:solidFill>
                                <a:schemeClr val="dk1"/>
                              </a:solidFill>
                            </a:rPr>
                            <a:t> </a:t>
                          </a:r>
                          <a:endParaRPr sz="1000" b="0">
                            <a:solidFill>
                              <a:schemeClr val="dk1"/>
                            </a:solidFill>
                          </a:endParaRPr>
                        </a:p>
                        <a:p>
                          <a:pPr marL="0" marR="0" lvl="0" indent="0" algn="l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800" b="0">
                              <a:solidFill>
                                <a:schemeClr val="dk1"/>
                              </a:solidFill>
                            </a:rPr>
                            <a:t> </a:t>
                          </a:r>
                          <a:endParaRPr sz="1000" b="0">
                            <a:solidFill>
                              <a:schemeClr val="dk1"/>
                            </a:solidFill>
                          </a:endParaRPr>
                        </a:p>
                        <a:p>
                          <a:pPr marL="0" marR="0" lvl="0" indent="0" algn="l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800" b="0">
                              <a:solidFill>
                                <a:schemeClr val="dk1"/>
                              </a:solidFill>
                            </a:rPr>
                            <a:t> </a:t>
                          </a:r>
                          <a:endParaRPr sz="1000" b="0">
                            <a:solidFill>
                              <a:schemeClr val="dk1"/>
                            </a:solidFill>
                          </a:endParaRPr>
                        </a:p>
                        <a:p>
                          <a:pPr marL="0" marR="0" lvl="0" indent="0" algn="l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800" b="0">
                              <a:solidFill>
                                <a:schemeClr val="dk1"/>
                              </a:solidFill>
                            </a:rPr>
                            <a:t> </a:t>
                          </a:r>
                          <a:endParaRPr sz="1000" b="0">
                            <a:solidFill>
                              <a:schemeClr val="dk1"/>
                            </a:solidFill>
                          </a:endParaRPr>
                        </a:p>
                        <a:p>
                          <a:pPr marL="0" marR="0" lvl="0" indent="0" algn="l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800" b="0">
                              <a:solidFill>
                                <a:schemeClr val="dk1"/>
                              </a:solidFill>
                            </a:rPr>
                            <a:t> </a:t>
                          </a:r>
                          <a:endParaRPr sz="1000" b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55075" marR="55075" marT="0" marB="0" anchor="ctr">
                        <a:lnL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lt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>
                              <a:schemeClr val="dk1"/>
                            </a:buClr>
                            <a:buSzPts val="800"/>
                            <a:buFont typeface="Calibri"/>
                            <a:buNone/>
                          </a:pPr>
                          <a:endParaRPr sz="800" b="0">
                            <a:solidFill>
                              <a:schemeClr val="dk1"/>
                            </a:solidFill>
                            <a:latin typeface="Short Stack"/>
                            <a:ea typeface="Short Stack"/>
                            <a:cs typeface="Short Stack"/>
                            <a:sym typeface="Short Stack"/>
                          </a:endParaRPr>
                        </a:p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800" b="0">
                              <a:solidFill>
                                <a:schemeClr val="dk1"/>
                              </a:solidFill>
                            </a:rPr>
                            <a:t> </a:t>
                          </a:r>
                          <a:endParaRPr sz="1000" b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55075" marR="55075" marT="0" marB="0" anchor="ctr">
                        <a:lnL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lt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800" b="0" dirty="0">
                              <a:solidFill>
                                <a:schemeClr val="dk1"/>
                              </a:solidFill>
                            </a:rPr>
                            <a:t> </a:t>
                          </a:r>
                          <a:endParaRPr sz="1000" b="0" dirty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55075" marR="55075" marT="0" marB="0" anchor="ctr">
                        <a:lnL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lt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800" b="0" dirty="0">
                              <a:solidFill>
                                <a:schemeClr val="dk1"/>
                              </a:solidFill>
                            </a:rPr>
                            <a:t> </a:t>
                          </a:r>
                          <a:endParaRPr sz="1000" b="0" dirty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55075" marR="55075" marT="0" marB="0" anchor="ctr">
                        <a:lnL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rgbClr val="FFFFFF">
                            <a:alpha val="25098"/>
                          </a:srgbClr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10002"/>
                      </a:ext>
                    </a:extLst>
                  </a:tr>
                  <a:tr h="1127473">
                    <a:tc>
                      <a:txBody>
                        <a:bodyPr/>
                        <a:lstStyle/>
                        <a:p>
                          <a:pPr marL="0" marR="0" lvl="0" indent="0" algn="l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800" b="0">
                              <a:solidFill>
                                <a:schemeClr val="dk1"/>
                              </a:solidFill>
                            </a:rPr>
                            <a:t> </a:t>
                          </a:r>
                          <a:endParaRPr sz="1000" b="0">
                            <a:solidFill>
                              <a:schemeClr val="dk1"/>
                            </a:solidFill>
                          </a:endParaRPr>
                        </a:p>
                        <a:p>
                          <a:pPr marL="0" marR="0" lvl="0" indent="0" algn="l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800" b="0">
                              <a:solidFill>
                                <a:schemeClr val="dk1"/>
                              </a:solidFill>
                            </a:rPr>
                            <a:t> </a:t>
                          </a:r>
                          <a:endParaRPr sz="1000" b="0">
                            <a:solidFill>
                              <a:schemeClr val="dk1"/>
                            </a:solidFill>
                          </a:endParaRPr>
                        </a:p>
                        <a:p>
                          <a:pPr marL="0" marR="0" lvl="0" indent="0" algn="l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800" b="0">
                              <a:solidFill>
                                <a:schemeClr val="dk1"/>
                              </a:solidFill>
                            </a:rPr>
                            <a:t> </a:t>
                          </a:r>
                          <a:endParaRPr sz="1000" b="0">
                            <a:solidFill>
                              <a:schemeClr val="dk1"/>
                            </a:solidFill>
                          </a:endParaRPr>
                        </a:p>
                        <a:p>
                          <a:pPr marL="0" marR="0" lvl="0" indent="0" algn="l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800" b="0">
                              <a:solidFill>
                                <a:schemeClr val="dk1"/>
                              </a:solidFill>
                            </a:rPr>
                            <a:t> </a:t>
                          </a:r>
                          <a:endParaRPr sz="1000" b="0">
                            <a:solidFill>
                              <a:schemeClr val="dk1"/>
                            </a:solidFill>
                          </a:endParaRPr>
                        </a:p>
                        <a:p>
                          <a:pPr marL="0" marR="0" lvl="0" indent="0" algn="l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800" b="0">
                              <a:solidFill>
                                <a:schemeClr val="dk1"/>
                              </a:solidFill>
                            </a:rPr>
                            <a:t> </a:t>
                          </a:r>
                          <a:endParaRPr sz="1000" b="0">
                            <a:solidFill>
                              <a:schemeClr val="dk1"/>
                            </a:solidFill>
                          </a:endParaRPr>
                        </a:p>
                        <a:p>
                          <a:pPr marL="0" marR="0" lvl="0" indent="0" algn="l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800" b="0">
                              <a:solidFill>
                                <a:schemeClr val="dk1"/>
                              </a:solidFill>
                            </a:rPr>
                            <a:t> </a:t>
                          </a:r>
                          <a:endParaRPr sz="1000" b="0">
                            <a:solidFill>
                              <a:schemeClr val="dk1"/>
                            </a:solidFill>
                          </a:endParaRPr>
                        </a:p>
                        <a:p>
                          <a:pPr marL="0" marR="0" lvl="0" indent="0" algn="l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800" b="0">
                              <a:solidFill>
                                <a:schemeClr val="dk1"/>
                              </a:solidFill>
                            </a:rPr>
                            <a:t> </a:t>
                          </a:r>
                          <a:endParaRPr sz="1000" b="0">
                            <a:solidFill>
                              <a:schemeClr val="dk1"/>
                            </a:solidFill>
                          </a:endParaRPr>
                        </a:p>
                        <a:p>
                          <a:pPr marL="0" marR="0" lvl="0" indent="0" algn="l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800" b="0">
                              <a:solidFill>
                                <a:schemeClr val="dk1"/>
                              </a:solidFill>
                            </a:rPr>
                            <a:t> </a:t>
                          </a:r>
                          <a:endParaRPr sz="1000" b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55075" marR="55075" marT="0" marB="0" anchor="ctr">
                        <a:lnL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lt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800" b="0">
                              <a:solidFill>
                                <a:schemeClr val="dk1"/>
                              </a:solidFill>
                            </a:rPr>
                            <a:t> </a:t>
                          </a:r>
                          <a:endParaRPr sz="1000" b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55075" marR="55075" marT="0" marB="0" anchor="ctr">
                        <a:lnL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lt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800" b="0">
                              <a:solidFill>
                                <a:schemeClr val="dk1"/>
                              </a:solidFill>
                            </a:rPr>
                            <a:t> </a:t>
                          </a:r>
                          <a:endParaRPr sz="1000" b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55075" marR="55075" marT="0" marB="0" anchor="ctr">
                        <a:lnL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lt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800" b="0">
                              <a:solidFill>
                                <a:schemeClr val="dk1"/>
                              </a:solidFill>
                            </a:rPr>
                            <a:t> </a:t>
                          </a:r>
                          <a:endParaRPr sz="1000" b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55075" marR="55075" marT="0" marB="0" anchor="ctr">
                        <a:lnL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lt1"/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10003"/>
                      </a:ext>
                    </a:extLst>
                  </a:tr>
                  <a:tr h="1127473">
                    <a:tc>
                      <a:txBody>
                        <a:bodyPr/>
                        <a:lstStyle/>
                        <a:p>
                          <a:pPr marL="0" marR="0" lvl="0" indent="0" algn="l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endParaRPr sz="1000" b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55075" marR="55075" marT="0" marB="0" anchor="ctr">
                        <a:lnL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lt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endParaRPr sz="1000" b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55075" marR="55075" marT="0" marB="0" anchor="ctr">
                        <a:lnL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lt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endParaRPr sz="1000" b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55075" marR="55075" marT="0" marB="0" anchor="ctr">
                        <a:lnL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lt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endParaRPr sz="1000" b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55075" marR="55075" marT="0" marB="0" anchor="ctr">
                        <a:lnL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lt1"/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10004"/>
                      </a:ext>
                    </a:extLst>
                  </a:tr>
                  <a:tr h="1127473">
                    <a:tc>
                      <a:txBody>
                        <a:bodyPr/>
                        <a:lstStyle/>
                        <a:p>
                          <a:pPr marL="0" marR="0" lvl="0" indent="0" algn="l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endParaRPr sz="1000" b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55075" marR="55075" marT="0" marB="0" anchor="ctr">
                        <a:lnL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lt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endParaRPr sz="1000" b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55075" marR="55075" marT="0" marB="0" anchor="ctr">
                        <a:lnL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lt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endParaRPr sz="1000" b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55075" marR="55075" marT="0" marB="0" anchor="ctr">
                        <a:lnL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lt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endParaRPr sz="1000" b="0" dirty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55075" marR="55075" marT="0" marB="0" anchor="ctr">
                        <a:lnL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lt1"/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val="10005"/>
                      </a:ext>
                    </a:extLst>
                  </a:tr>
                </a:tbl>
              </a:graphicData>
            </a:graphic>
          </p:graphicFrame>
        </mc:Choice>
        <mc:Fallback xmlns="">
          <p:graphicFrame>
            <p:nvGraphicFramePr>
              <p:cNvPr id="91" name="Google Shape;91;p1"/>
              <p:cNvGraphicFramePr/>
              <p:nvPr>
                <p:extLst>
                  <p:ext uri="{D42A27DB-BD31-4B8C-83A1-F6EECF244321}">
                    <p14:modId xmlns:p14="http://schemas.microsoft.com/office/powerpoint/2010/main" val="1422282656"/>
                  </p:ext>
                </p:extLst>
              </p:nvPr>
            </p:nvGraphicFramePr>
            <p:xfrm>
              <a:off x="274461" y="926067"/>
              <a:ext cx="8572150" cy="5522486"/>
            </p:xfrm>
            <a:graphic>
              <a:graphicData uri="http://schemas.openxmlformats.org/drawingml/2006/table">
                <a:tbl>
                  <a:tblPr firstRow="1" firstCol="1" bandRow="1">
                    <a:noFill/>
                    <a:tableStyleId>{67CBBE1A-5973-4567-83A0-E7B507146E9C}</a:tableStyleId>
                  </a:tblPr>
                  <a:tblGrid>
                    <a:gridCol w="554595">
                      <a:extLst>
                        <a:ext uri="{9D8B030D-6E8A-4147-A177-3AD203B41FA5}">
                          <a16:colId xmlns:a16="http://schemas.microsoft.com/office/drawing/2014/main" xmlns:a14="http://schemas.microsoft.com/office/drawing/2010/main" xmlns="" val="20000"/>
                        </a:ext>
                      </a:extLst>
                    </a:gridCol>
                    <a:gridCol w="1644755">
                      <a:extLst>
                        <a:ext uri="{9D8B030D-6E8A-4147-A177-3AD203B41FA5}">
                          <a16:colId xmlns:a16="http://schemas.microsoft.com/office/drawing/2014/main" xmlns:a14="http://schemas.microsoft.com/office/drawing/2010/main" xmlns="" val="20001"/>
                        </a:ext>
                      </a:extLst>
                    </a:gridCol>
                    <a:gridCol w="963425">
                      <a:extLst>
                        <a:ext uri="{9D8B030D-6E8A-4147-A177-3AD203B41FA5}">
                          <a16:colId xmlns:a16="http://schemas.microsoft.com/office/drawing/2014/main" xmlns:a14="http://schemas.microsoft.com/office/drawing/2010/main" xmlns="" val="20002"/>
                        </a:ext>
                      </a:extLst>
                    </a:gridCol>
                    <a:gridCol w="5409375">
                      <a:extLst>
                        <a:ext uri="{9D8B030D-6E8A-4147-A177-3AD203B41FA5}">
                          <a16:colId xmlns:a16="http://schemas.microsoft.com/office/drawing/2014/main" xmlns:a14="http://schemas.microsoft.com/office/drawing/2010/main" xmlns="" val="20003"/>
                        </a:ext>
                      </a:extLst>
                    </a:gridCol>
                  </a:tblGrid>
                  <a:tr h="350924"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1000" b="0" u="none" strike="noStrike" cap="none">
                              <a:solidFill>
                                <a:schemeClr val="lt1"/>
                              </a:solidFill>
                            </a:rPr>
                            <a:t>Bag</a:t>
                          </a:r>
                          <a:endParaRPr sz="1000" b="0" u="none" strike="noStrike" cap="none">
                            <a:solidFill>
                              <a:schemeClr val="lt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55075" marR="55075" marT="0" marB="0" anchor="ctr">
                        <a:lnL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rgbClr val="7F7F7F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1000" b="0" u="none" strike="noStrike" cap="none">
                              <a:solidFill>
                                <a:schemeClr val="lt1"/>
                              </a:solidFill>
                              <a:latin typeface="Calibri"/>
                              <a:ea typeface="Calibri"/>
                              <a:cs typeface="Calibri"/>
                              <a:sym typeface="Calibri"/>
                            </a:rPr>
                            <a:t>Number of Bags</a:t>
                          </a:r>
                          <a:endParaRPr/>
                        </a:p>
                      </a:txBody>
                      <a:tcPr marL="55075" marR="55075" marT="0" marB="0" anchor="ctr">
                        <a:lnL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rgbClr val="7F7F7F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1000" b="0" u="none" strike="noStrike" cap="none">
                              <a:solidFill>
                                <a:schemeClr val="lt1"/>
                              </a:solidFill>
                            </a:rPr>
                            <a:t>Amount in the Bag</a:t>
                          </a:r>
                          <a:endParaRPr sz="1000" b="0" u="none" strike="noStrike" cap="none">
                            <a:solidFill>
                              <a:schemeClr val="lt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55075" marR="55075" marT="0" marB="0" anchor="ctr">
                        <a:lnL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rgbClr val="7F7F7F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1000" b="0" u="none" strike="noStrike" cap="none">
                              <a:solidFill>
                                <a:schemeClr val="lt1"/>
                              </a:solidFill>
                            </a:rPr>
                            <a:t>Product (showing Partial Products)</a:t>
                          </a:r>
                          <a:endParaRPr sz="1000" b="0" u="none" strike="noStrike" cap="none">
                            <a:solidFill>
                              <a:schemeClr val="lt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55075" marR="55075" marT="0" marB="0" anchor="ctr">
                        <a:lnL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rgbClr val="7F7F7F"/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xmlns:a14="http://schemas.microsoft.com/office/drawing/2010/main" xmlns="" val="10000"/>
                      </a:ext>
                    </a:extLst>
                  </a:tr>
                  <a:tr h="661670"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1800" b="0" u="none" strike="noStrike" cap="none" dirty="0">
                              <a:solidFill>
                                <a:schemeClr val="dk1"/>
                              </a:solidFill>
                              <a:latin typeface="Short Stack"/>
                              <a:ea typeface="Short Stack"/>
                              <a:cs typeface="Short Stack"/>
                              <a:sym typeface="Short Stack"/>
                            </a:rPr>
                            <a:t>A</a:t>
                          </a:r>
                          <a:endParaRPr sz="2400" b="0" u="none" strike="noStrike" cap="none" dirty="0">
                            <a:solidFill>
                              <a:schemeClr val="dk1"/>
                            </a:solidFill>
                            <a:latin typeface="Short Stack"/>
                            <a:ea typeface="Short Stack"/>
                            <a:cs typeface="Short Stack"/>
                            <a:sym typeface="Short Stack"/>
                          </a:endParaRPr>
                        </a:p>
                      </a:txBody>
                      <a:tcPr marL="55075" marR="55075" marT="0" marB="0" anchor="ctr">
                        <a:lnL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rgbClr val="7030A0">
                            <a:alpha val="25098"/>
                          </a:srgb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1800" b="0" u="none" strike="noStrike" cap="none" dirty="0">
                              <a:solidFill>
                                <a:schemeClr val="dk1"/>
                              </a:solidFill>
                              <a:latin typeface="Short Stack"/>
                              <a:sym typeface="Short Stack"/>
                            </a:rPr>
                            <a:t>4</a:t>
                          </a:r>
                          <a:endParaRPr sz="3200" dirty="0"/>
                        </a:p>
                      </a:txBody>
                      <a:tcPr marL="55075" marR="55075" marT="0" marB="0" anchor="ctr">
                        <a:lnL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rgbClr val="7030A0">
                            <a:alpha val="25098"/>
                          </a:srgbClr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endParaRPr lang="en-US"/>
                        </a:p>
                      </a:txBody>
                      <a:tcPr marL="55075" marR="55075" marT="0" marB="0" anchor="ctr">
                        <a:lnL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blipFill rotWithShape="0">
                          <a:blip r:embed="rId3"/>
                          <a:stretch>
                            <a:fillRect l="-229747" t="-54630" r="-563924" b="-688889"/>
                          </a:stretch>
                        </a:blipFill>
                      </a:tcPr>
                    </a:tc>
                    <a:tc>
                      <a:txBody>
                        <a:bodyPr/>
                        <a:lstStyle/>
                        <a:p>
                          <a:endParaRPr lang="en-US"/>
                        </a:p>
                      </a:txBody>
                      <a:tcPr marL="55075" marR="55075" marT="0" marB="0" anchor="ctr">
                        <a:lnL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blipFill rotWithShape="0">
                          <a:blip r:embed="rId3"/>
                          <a:stretch>
                            <a:fillRect l="-58671" t="-54630" r="-338" b="-688889"/>
                          </a:stretch>
                        </a:blipFill>
                      </a:tcPr>
                    </a:tc>
                    <a:extLst>
                      <a:ext uri="{0D108BD9-81ED-4DB2-BD59-A6C34878D82A}">
                        <a16:rowId xmlns:a16="http://schemas.microsoft.com/office/drawing/2014/main" xmlns:a14="http://schemas.microsoft.com/office/drawing/2010/main" xmlns="" val="10001"/>
                      </a:ext>
                    </a:extLst>
                  </a:tr>
                  <a:tr h="1127473">
                    <a:tc>
                      <a:txBody>
                        <a:bodyPr/>
                        <a:lstStyle/>
                        <a:p>
                          <a:pPr marL="0" marR="0" lvl="0" indent="0" algn="l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800" b="0">
                              <a:solidFill>
                                <a:schemeClr val="dk1"/>
                              </a:solidFill>
                            </a:rPr>
                            <a:t> </a:t>
                          </a:r>
                          <a:endParaRPr sz="1000" b="0">
                            <a:solidFill>
                              <a:schemeClr val="dk1"/>
                            </a:solidFill>
                          </a:endParaRPr>
                        </a:p>
                        <a:p>
                          <a:pPr marL="0" marR="0" lvl="0" indent="0" algn="l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800" b="0">
                              <a:solidFill>
                                <a:schemeClr val="dk1"/>
                              </a:solidFill>
                            </a:rPr>
                            <a:t> </a:t>
                          </a:r>
                          <a:endParaRPr sz="1000" b="0">
                            <a:solidFill>
                              <a:schemeClr val="dk1"/>
                            </a:solidFill>
                          </a:endParaRPr>
                        </a:p>
                        <a:p>
                          <a:pPr marL="0" marR="0" lvl="0" indent="0" algn="l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800" b="0">
                              <a:solidFill>
                                <a:schemeClr val="dk1"/>
                              </a:solidFill>
                            </a:rPr>
                            <a:t> </a:t>
                          </a:r>
                          <a:endParaRPr sz="1000" b="0">
                            <a:solidFill>
                              <a:schemeClr val="dk1"/>
                            </a:solidFill>
                          </a:endParaRPr>
                        </a:p>
                        <a:p>
                          <a:pPr marL="0" marR="0" lvl="0" indent="0" algn="l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800" b="0">
                              <a:solidFill>
                                <a:schemeClr val="dk1"/>
                              </a:solidFill>
                            </a:rPr>
                            <a:t> </a:t>
                          </a:r>
                          <a:endParaRPr sz="1000" b="0">
                            <a:solidFill>
                              <a:schemeClr val="dk1"/>
                            </a:solidFill>
                          </a:endParaRPr>
                        </a:p>
                        <a:p>
                          <a:pPr marL="0" marR="0" lvl="0" indent="0" algn="l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800" b="0">
                              <a:solidFill>
                                <a:schemeClr val="dk1"/>
                              </a:solidFill>
                            </a:rPr>
                            <a:t> </a:t>
                          </a:r>
                          <a:endParaRPr sz="1000" b="0">
                            <a:solidFill>
                              <a:schemeClr val="dk1"/>
                            </a:solidFill>
                          </a:endParaRPr>
                        </a:p>
                        <a:p>
                          <a:pPr marL="0" marR="0" lvl="0" indent="0" algn="l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800" b="0">
                              <a:solidFill>
                                <a:schemeClr val="dk1"/>
                              </a:solidFill>
                            </a:rPr>
                            <a:t> </a:t>
                          </a:r>
                          <a:endParaRPr sz="1000" b="0">
                            <a:solidFill>
                              <a:schemeClr val="dk1"/>
                            </a:solidFill>
                          </a:endParaRPr>
                        </a:p>
                        <a:p>
                          <a:pPr marL="0" marR="0" lvl="0" indent="0" algn="l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800" b="0">
                              <a:solidFill>
                                <a:schemeClr val="dk1"/>
                              </a:solidFill>
                            </a:rPr>
                            <a:t> </a:t>
                          </a:r>
                          <a:endParaRPr sz="1000" b="0">
                            <a:solidFill>
                              <a:schemeClr val="dk1"/>
                            </a:solidFill>
                          </a:endParaRPr>
                        </a:p>
                        <a:p>
                          <a:pPr marL="0" marR="0" lvl="0" indent="0" algn="l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800" b="0">
                              <a:solidFill>
                                <a:schemeClr val="dk1"/>
                              </a:solidFill>
                            </a:rPr>
                            <a:t> </a:t>
                          </a:r>
                          <a:endParaRPr sz="1000" b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55075" marR="55075" marT="0" marB="0" anchor="ctr">
                        <a:lnL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lt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lnSpc>
                              <a:spcPct val="100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Clr>
                              <a:schemeClr val="dk1"/>
                            </a:buClr>
                            <a:buSzPts val="800"/>
                            <a:buFont typeface="Calibri"/>
                            <a:buNone/>
                          </a:pPr>
                          <a:endParaRPr sz="800" b="0">
                            <a:solidFill>
                              <a:schemeClr val="dk1"/>
                            </a:solidFill>
                            <a:latin typeface="Short Stack"/>
                            <a:ea typeface="Short Stack"/>
                            <a:cs typeface="Short Stack"/>
                            <a:sym typeface="Short Stack"/>
                          </a:endParaRPr>
                        </a:p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800" b="0">
                              <a:solidFill>
                                <a:schemeClr val="dk1"/>
                              </a:solidFill>
                            </a:rPr>
                            <a:t> </a:t>
                          </a:r>
                          <a:endParaRPr sz="1000" b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55075" marR="55075" marT="0" marB="0" anchor="ctr">
                        <a:lnL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lt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800" b="0" dirty="0">
                              <a:solidFill>
                                <a:schemeClr val="dk1"/>
                              </a:solidFill>
                            </a:rPr>
                            <a:t> </a:t>
                          </a:r>
                          <a:endParaRPr sz="1000" b="0" dirty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55075" marR="55075" marT="0" marB="0" anchor="ctr">
                        <a:lnL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lt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800" b="0" dirty="0">
                              <a:solidFill>
                                <a:schemeClr val="dk1"/>
                              </a:solidFill>
                            </a:rPr>
                            <a:t> </a:t>
                          </a:r>
                          <a:endParaRPr sz="1000" b="0" dirty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55075" marR="55075" marT="0" marB="0" anchor="ctr">
                        <a:lnL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rgbClr val="FFFFFF">
                            <a:alpha val="25098"/>
                          </a:srgbClr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xmlns:a14="http://schemas.microsoft.com/office/drawing/2010/main" xmlns="" val="10002"/>
                      </a:ext>
                    </a:extLst>
                  </a:tr>
                  <a:tr h="1127473">
                    <a:tc>
                      <a:txBody>
                        <a:bodyPr/>
                        <a:lstStyle/>
                        <a:p>
                          <a:pPr marL="0" marR="0" lvl="0" indent="0" algn="l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800" b="0">
                              <a:solidFill>
                                <a:schemeClr val="dk1"/>
                              </a:solidFill>
                            </a:rPr>
                            <a:t> </a:t>
                          </a:r>
                          <a:endParaRPr sz="1000" b="0">
                            <a:solidFill>
                              <a:schemeClr val="dk1"/>
                            </a:solidFill>
                          </a:endParaRPr>
                        </a:p>
                        <a:p>
                          <a:pPr marL="0" marR="0" lvl="0" indent="0" algn="l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800" b="0">
                              <a:solidFill>
                                <a:schemeClr val="dk1"/>
                              </a:solidFill>
                            </a:rPr>
                            <a:t> </a:t>
                          </a:r>
                          <a:endParaRPr sz="1000" b="0">
                            <a:solidFill>
                              <a:schemeClr val="dk1"/>
                            </a:solidFill>
                          </a:endParaRPr>
                        </a:p>
                        <a:p>
                          <a:pPr marL="0" marR="0" lvl="0" indent="0" algn="l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800" b="0">
                              <a:solidFill>
                                <a:schemeClr val="dk1"/>
                              </a:solidFill>
                            </a:rPr>
                            <a:t> </a:t>
                          </a:r>
                          <a:endParaRPr sz="1000" b="0">
                            <a:solidFill>
                              <a:schemeClr val="dk1"/>
                            </a:solidFill>
                          </a:endParaRPr>
                        </a:p>
                        <a:p>
                          <a:pPr marL="0" marR="0" lvl="0" indent="0" algn="l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800" b="0">
                              <a:solidFill>
                                <a:schemeClr val="dk1"/>
                              </a:solidFill>
                            </a:rPr>
                            <a:t> </a:t>
                          </a:r>
                          <a:endParaRPr sz="1000" b="0">
                            <a:solidFill>
                              <a:schemeClr val="dk1"/>
                            </a:solidFill>
                          </a:endParaRPr>
                        </a:p>
                        <a:p>
                          <a:pPr marL="0" marR="0" lvl="0" indent="0" algn="l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800" b="0">
                              <a:solidFill>
                                <a:schemeClr val="dk1"/>
                              </a:solidFill>
                            </a:rPr>
                            <a:t> </a:t>
                          </a:r>
                          <a:endParaRPr sz="1000" b="0">
                            <a:solidFill>
                              <a:schemeClr val="dk1"/>
                            </a:solidFill>
                          </a:endParaRPr>
                        </a:p>
                        <a:p>
                          <a:pPr marL="0" marR="0" lvl="0" indent="0" algn="l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800" b="0">
                              <a:solidFill>
                                <a:schemeClr val="dk1"/>
                              </a:solidFill>
                            </a:rPr>
                            <a:t> </a:t>
                          </a:r>
                          <a:endParaRPr sz="1000" b="0">
                            <a:solidFill>
                              <a:schemeClr val="dk1"/>
                            </a:solidFill>
                          </a:endParaRPr>
                        </a:p>
                        <a:p>
                          <a:pPr marL="0" marR="0" lvl="0" indent="0" algn="l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800" b="0">
                              <a:solidFill>
                                <a:schemeClr val="dk1"/>
                              </a:solidFill>
                            </a:rPr>
                            <a:t> </a:t>
                          </a:r>
                          <a:endParaRPr sz="1000" b="0">
                            <a:solidFill>
                              <a:schemeClr val="dk1"/>
                            </a:solidFill>
                          </a:endParaRPr>
                        </a:p>
                        <a:p>
                          <a:pPr marL="0" marR="0" lvl="0" indent="0" algn="l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800" b="0">
                              <a:solidFill>
                                <a:schemeClr val="dk1"/>
                              </a:solidFill>
                            </a:rPr>
                            <a:t> </a:t>
                          </a:r>
                          <a:endParaRPr sz="1000" b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55075" marR="55075" marT="0" marB="0" anchor="ctr">
                        <a:lnL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lt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800" b="0">
                              <a:solidFill>
                                <a:schemeClr val="dk1"/>
                              </a:solidFill>
                            </a:rPr>
                            <a:t> </a:t>
                          </a:r>
                          <a:endParaRPr sz="1000" b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55075" marR="55075" marT="0" marB="0" anchor="ctr">
                        <a:lnL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lt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800" b="0">
                              <a:solidFill>
                                <a:schemeClr val="dk1"/>
                              </a:solidFill>
                            </a:rPr>
                            <a:t> </a:t>
                          </a:r>
                          <a:endParaRPr sz="1000" b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55075" marR="55075" marT="0" marB="0" anchor="ctr">
                        <a:lnL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lt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r>
                            <a:rPr lang="en-US" sz="800" b="0">
                              <a:solidFill>
                                <a:schemeClr val="dk1"/>
                              </a:solidFill>
                            </a:rPr>
                            <a:t> </a:t>
                          </a:r>
                          <a:endParaRPr sz="1000" b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55075" marR="55075" marT="0" marB="0" anchor="ctr">
                        <a:lnL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lt1"/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xmlns:a14="http://schemas.microsoft.com/office/drawing/2010/main" xmlns="" val="10003"/>
                      </a:ext>
                    </a:extLst>
                  </a:tr>
                  <a:tr h="1127473">
                    <a:tc>
                      <a:txBody>
                        <a:bodyPr/>
                        <a:lstStyle/>
                        <a:p>
                          <a:pPr marL="0" marR="0" lvl="0" indent="0" algn="l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endParaRPr sz="1000" b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55075" marR="55075" marT="0" marB="0" anchor="ctr">
                        <a:lnL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lt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endParaRPr sz="1000" b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55075" marR="55075" marT="0" marB="0" anchor="ctr">
                        <a:lnL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lt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endParaRPr sz="1000" b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55075" marR="55075" marT="0" marB="0" anchor="ctr">
                        <a:lnL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lt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endParaRPr sz="1000" b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55075" marR="55075" marT="0" marB="0" anchor="ctr">
                        <a:lnL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lt1"/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xmlns:a14="http://schemas.microsoft.com/office/drawing/2010/main" xmlns="" val="10004"/>
                      </a:ext>
                    </a:extLst>
                  </a:tr>
                  <a:tr h="1127473">
                    <a:tc>
                      <a:txBody>
                        <a:bodyPr/>
                        <a:lstStyle/>
                        <a:p>
                          <a:pPr marL="0" marR="0" lvl="0" indent="0" algn="l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endParaRPr sz="1000" b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55075" marR="55075" marT="0" marB="0" anchor="ctr">
                        <a:lnL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lt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endParaRPr sz="1000" b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55075" marR="55075" marT="0" marB="0" anchor="ctr">
                        <a:lnL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lt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endParaRPr sz="1000" b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55075" marR="55075" marT="0" marB="0" anchor="ctr">
                        <a:lnL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lt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ctr" rtl="0"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  <a:buNone/>
                          </a:pPr>
                          <a:endParaRPr sz="1000" b="0" dirty="0">
                            <a:solidFill>
                              <a:schemeClr val="dk1"/>
                            </a:solidFill>
                            <a:latin typeface="Calibri"/>
                            <a:ea typeface="Calibri"/>
                            <a:cs typeface="Calibri"/>
                            <a:sym typeface="Calibri"/>
                          </a:endParaRPr>
                        </a:p>
                      </a:txBody>
                      <a:tcPr marL="55075" marR="55075" marT="0" marB="0" anchor="ctr">
                        <a:lnL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L>
                        <a:lnR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R>
                        <a:lnT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T>
                        <a:lnB w="19050" cap="flat" cmpd="sng">
                          <a:solidFill>
                            <a:schemeClr val="dk1"/>
                          </a:solidFill>
                          <a:prstDash val="solid"/>
                          <a:round/>
                          <a:headEnd type="none" w="sm" len="sm"/>
                          <a:tailEnd type="none" w="sm" len="sm"/>
                        </a:lnB>
                        <a:solidFill>
                          <a:schemeClr val="lt1"/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xmlns:a14="http://schemas.microsoft.com/office/drawing/2010/main" xmlns="" val="10005"/>
                      </a:ext>
                    </a:extLst>
                  </a:tr>
                </a:tbl>
              </a:graphicData>
            </a:graphic>
          </p:graphicFrame>
        </mc:Fallback>
      </mc:AlternateContent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9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7" name="Google Shape;97;ge36612ab68_0_0"/>
          <p:cNvSpPr/>
          <p:nvPr/>
        </p:nvSpPr>
        <p:spPr>
          <a:xfrm>
            <a:off x="135467" y="109243"/>
            <a:ext cx="8873100" cy="424800"/>
          </a:xfrm>
          <a:prstGeom prst="rect">
            <a:avLst/>
          </a:prstGeom>
          <a:solidFill>
            <a:schemeClr val="lt1"/>
          </a:solidFill>
          <a:ln w="12700" cap="flat" cmpd="sng">
            <a:solidFill>
              <a:schemeClr val="lt1"/>
            </a:solidFill>
            <a:prstDash val="solid"/>
            <a:miter lim="800000"/>
            <a:headEnd type="none" w="sm" len="sm"/>
            <a:tailEnd type="none" w="sm" len="sm"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2000" b="1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Bag of Blocks</a:t>
            </a:r>
            <a:endParaRPr/>
          </a:p>
        </p:txBody>
      </p:sp>
      <p:sp>
        <p:nvSpPr>
          <p:cNvPr id="98" name="Google Shape;98;ge36612ab68_0_0"/>
          <p:cNvSpPr/>
          <p:nvPr/>
        </p:nvSpPr>
        <p:spPr>
          <a:xfrm>
            <a:off x="135466" y="452300"/>
            <a:ext cx="8873100" cy="507300"/>
          </a:xfrm>
          <a:prstGeom prst="rect">
            <a:avLst/>
          </a:prstGeom>
          <a:solidFill>
            <a:schemeClr val="lt1"/>
          </a:solidFill>
          <a:ln w="12700" cap="flat" cmpd="sng">
            <a:solidFill>
              <a:schemeClr val="lt1"/>
            </a:solidFill>
            <a:prstDash val="solid"/>
            <a:miter lim="800000"/>
            <a:headEnd type="none" w="sm" len="sm"/>
            <a:tailEnd type="none" w="sm" len="sm"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000" b="1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Directions:</a:t>
            </a:r>
            <a:r>
              <a:rPr lang="en-US" sz="1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 Roll a number to find how many bags of blocks you could have. Determine the mixed number in the bag. Then find the product by breaking apart to multiply.</a:t>
            </a:r>
            <a:endParaRPr/>
          </a:p>
        </p:txBody>
      </p:sp>
      <p:graphicFrame>
        <p:nvGraphicFramePr>
          <p:cNvPr id="99" name="Google Shape;99;ge36612ab68_0_0"/>
          <p:cNvGraphicFramePr/>
          <p:nvPr>
            <p:extLst>
              <p:ext uri="{D42A27DB-BD31-4B8C-83A1-F6EECF244321}">
                <p14:modId xmlns:p14="http://schemas.microsoft.com/office/powerpoint/2010/main" val="1321648444"/>
              </p:ext>
            </p:extLst>
          </p:nvPr>
        </p:nvGraphicFramePr>
        <p:xfrm>
          <a:off x="274461" y="926067"/>
          <a:ext cx="8572150" cy="5630850"/>
        </p:xfrm>
        <a:graphic>
          <a:graphicData uri="http://schemas.openxmlformats.org/drawingml/2006/table">
            <a:tbl>
              <a:tblPr firstRow="1" firstCol="1" bandRow="1">
                <a:noFill/>
                <a:tableStyleId>{67CBBE1A-5973-4567-83A0-E7B507146E9C}</a:tableStyleId>
              </a:tblPr>
              <a:tblGrid>
                <a:gridCol w="5285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1670850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963425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  <a:gridCol w="5409375">
                  <a:extLst>
                    <a:ext uri="{9D8B030D-6E8A-4147-A177-3AD203B41FA5}">
                      <a16:colId xmlns:a16="http://schemas.microsoft.com/office/drawing/2014/main" val="20003"/>
                    </a:ext>
                  </a:extLst>
                </a:gridCol>
              </a:tblGrid>
              <a:tr h="375225">
                <a:tc>
                  <a:txBody>
                    <a:bodyPr/>
                    <a:lstStyle/>
                    <a:p>
                      <a:pPr marL="0" marR="0" lvl="0" indent="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1000" b="0" u="none" strike="noStrike" cap="none">
                          <a:solidFill>
                            <a:schemeClr val="lt1"/>
                          </a:solidFill>
                        </a:rPr>
                        <a:t>Bag</a:t>
                      </a:r>
                      <a:endParaRPr sz="1000" b="0" u="none" strike="noStrike" cap="none">
                        <a:solidFill>
                          <a:schemeClr val="lt1"/>
                        </a:solidFill>
                        <a:latin typeface="Calibri"/>
                        <a:ea typeface="Calibri"/>
                        <a:cs typeface="Calibri"/>
                        <a:sym typeface="Calibri"/>
                      </a:endParaRPr>
                    </a:p>
                  </a:txBody>
                  <a:tcPr marL="55075" marR="55075" marT="0" marB="0" anchor="ctr">
                    <a:lnL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  <a:solidFill>
                      <a:srgbClr val="7F7F7F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1000" b="0" u="none" strike="noStrike" cap="none">
                          <a:solidFill>
                            <a:schemeClr val="lt1"/>
                          </a:solidFill>
                          <a:latin typeface="Calibri"/>
                          <a:ea typeface="Calibri"/>
                          <a:cs typeface="Calibri"/>
                          <a:sym typeface="Calibri"/>
                        </a:rPr>
                        <a:t>Number of Bags</a:t>
                      </a:r>
                      <a:endParaRPr/>
                    </a:p>
                  </a:txBody>
                  <a:tcPr marL="55075" marR="55075" marT="0" marB="0" anchor="ctr">
                    <a:lnL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  <a:solidFill>
                      <a:srgbClr val="7F7F7F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1000" b="0" u="none" strike="noStrike" cap="none">
                          <a:solidFill>
                            <a:schemeClr val="lt1"/>
                          </a:solidFill>
                        </a:rPr>
                        <a:t>Amount in the Bag</a:t>
                      </a:r>
                      <a:endParaRPr sz="1000" b="0" u="none" strike="noStrike" cap="none">
                        <a:solidFill>
                          <a:schemeClr val="lt1"/>
                        </a:solidFill>
                        <a:latin typeface="Calibri"/>
                        <a:ea typeface="Calibri"/>
                        <a:cs typeface="Calibri"/>
                        <a:sym typeface="Calibri"/>
                      </a:endParaRPr>
                    </a:p>
                  </a:txBody>
                  <a:tcPr marL="55075" marR="55075" marT="0" marB="0" anchor="ctr">
                    <a:lnL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  <a:solidFill>
                      <a:srgbClr val="7F7F7F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1000" b="0" u="none" strike="noStrike" cap="none">
                          <a:solidFill>
                            <a:schemeClr val="lt1"/>
                          </a:solidFill>
                        </a:rPr>
                        <a:t>Product (showing Partial Products)</a:t>
                      </a:r>
                      <a:endParaRPr sz="1000" b="0" u="none" strike="noStrike" cap="none">
                        <a:solidFill>
                          <a:schemeClr val="lt1"/>
                        </a:solidFill>
                        <a:latin typeface="Calibri"/>
                        <a:ea typeface="Calibri"/>
                        <a:cs typeface="Calibri"/>
                        <a:sym typeface="Calibri"/>
                      </a:endParaRPr>
                    </a:p>
                  </a:txBody>
                  <a:tcPr marL="55075" marR="55075" marT="0" marB="0" anchor="ctr">
                    <a:lnL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  <a:solidFill>
                      <a:srgbClr val="7F7F7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433425">
                <a:tc>
                  <a:txBody>
                    <a:bodyPr/>
                    <a:lstStyle/>
                    <a:p>
                      <a:pPr marL="0" marR="0" lvl="0" indent="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1000" b="0" u="none" strike="noStrike" cap="none" dirty="0">
                        <a:solidFill>
                          <a:schemeClr val="dk1"/>
                        </a:solidFill>
                        <a:latin typeface="Short Stack"/>
                        <a:ea typeface="Short Stack"/>
                        <a:cs typeface="Short Stack"/>
                        <a:sym typeface="Short Stack"/>
                      </a:endParaRPr>
                    </a:p>
                  </a:txBody>
                  <a:tcPr marL="55075" marR="55075" marT="0" marB="0" anchor="ctr">
                    <a:lnL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  <a:solidFill>
                      <a:schemeClr val="l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dirty="0"/>
                    </a:p>
                  </a:txBody>
                  <a:tcPr marL="55075" marR="55075" marT="0" marB="0" anchor="ctr">
                    <a:lnL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  <a:solidFill>
                      <a:schemeClr val="l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1800" dirty="0"/>
                    </a:p>
                  </a:txBody>
                  <a:tcPr marL="55075" marR="55075" marT="0" marB="0" anchor="ctr">
                    <a:lnL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1800" dirty="0"/>
                    </a:p>
                  </a:txBody>
                  <a:tcPr marL="55075" marR="55075" marT="0" marB="0" anchor="ctr">
                    <a:lnL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1205550">
                <a:tc>
                  <a:txBody>
                    <a:bodyPr/>
                    <a:lstStyle/>
                    <a:p>
                      <a:pPr marL="0" marR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800" b="0">
                          <a:solidFill>
                            <a:schemeClr val="dk1"/>
                          </a:solidFill>
                        </a:rPr>
                        <a:t> </a:t>
                      </a:r>
                      <a:endParaRPr sz="1000" b="0">
                        <a:solidFill>
                          <a:schemeClr val="dk1"/>
                        </a:solidFill>
                      </a:endParaRPr>
                    </a:p>
                    <a:p>
                      <a:pPr marL="0" marR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800" b="0">
                          <a:solidFill>
                            <a:schemeClr val="dk1"/>
                          </a:solidFill>
                        </a:rPr>
                        <a:t> </a:t>
                      </a:r>
                      <a:endParaRPr sz="1000" b="0">
                        <a:solidFill>
                          <a:schemeClr val="dk1"/>
                        </a:solidFill>
                      </a:endParaRPr>
                    </a:p>
                    <a:p>
                      <a:pPr marL="0" marR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800" b="0">
                          <a:solidFill>
                            <a:schemeClr val="dk1"/>
                          </a:solidFill>
                        </a:rPr>
                        <a:t> </a:t>
                      </a:r>
                      <a:endParaRPr sz="1000" b="0">
                        <a:solidFill>
                          <a:schemeClr val="dk1"/>
                        </a:solidFill>
                      </a:endParaRPr>
                    </a:p>
                    <a:p>
                      <a:pPr marL="0" marR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800" b="0">
                          <a:solidFill>
                            <a:schemeClr val="dk1"/>
                          </a:solidFill>
                        </a:rPr>
                        <a:t> </a:t>
                      </a:r>
                      <a:endParaRPr sz="1000" b="0">
                        <a:solidFill>
                          <a:schemeClr val="dk1"/>
                        </a:solidFill>
                      </a:endParaRPr>
                    </a:p>
                    <a:p>
                      <a:pPr marL="0" marR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800" b="0">
                          <a:solidFill>
                            <a:schemeClr val="dk1"/>
                          </a:solidFill>
                        </a:rPr>
                        <a:t> </a:t>
                      </a:r>
                      <a:endParaRPr sz="1000" b="0">
                        <a:solidFill>
                          <a:schemeClr val="dk1"/>
                        </a:solidFill>
                      </a:endParaRPr>
                    </a:p>
                    <a:p>
                      <a:pPr marL="0" marR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800" b="0">
                          <a:solidFill>
                            <a:schemeClr val="dk1"/>
                          </a:solidFill>
                        </a:rPr>
                        <a:t> </a:t>
                      </a:r>
                      <a:endParaRPr sz="1000" b="0">
                        <a:solidFill>
                          <a:schemeClr val="dk1"/>
                        </a:solidFill>
                      </a:endParaRPr>
                    </a:p>
                    <a:p>
                      <a:pPr marL="0" marR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800" b="0">
                          <a:solidFill>
                            <a:schemeClr val="dk1"/>
                          </a:solidFill>
                        </a:rPr>
                        <a:t> </a:t>
                      </a:r>
                      <a:endParaRPr sz="1000" b="0">
                        <a:solidFill>
                          <a:schemeClr val="dk1"/>
                        </a:solidFill>
                      </a:endParaRPr>
                    </a:p>
                    <a:p>
                      <a:pPr marL="0" marR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800" b="0">
                          <a:solidFill>
                            <a:schemeClr val="dk1"/>
                          </a:solidFill>
                        </a:rPr>
                        <a:t> </a:t>
                      </a:r>
                      <a:endParaRPr sz="1000" b="0">
                        <a:solidFill>
                          <a:schemeClr val="dk1"/>
                        </a:solidFill>
                        <a:latin typeface="Calibri"/>
                        <a:ea typeface="Calibri"/>
                        <a:cs typeface="Calibri"/>
                        <a:sym typeface="Calibri"/>
                      </a:endParaRPr>
                    </a:p>
                  </a:txBody>
                  <a:tcPr marL="55075" marR="55075" marT="0" marB="0" anchor="ctr">
                    <a:lnL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  <a:solidFill>
                      <a:schemeClr val="l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800"/>
                        <a:buFont typeface="Calibri"/>
                        <a:buNone/>
                      </a:pPr>
                      <a:endParaRPr sz="800" b="0">
                        <a:solidFill>
                          <a:schemeClr val="dk1"/>
                        </a:solidFill>
                        <a:latin typeface="Short Stack"/>
                        <a:ea typeface="Short Stack"/>
                        <a:cs typeface="Short Stack"/>
                        <a:sym typeface="Short Stack"/>
                      </a:endParaRPr>
                    </a:p>
                    <a:p>
                      <a:pPr marL="0" marR="0" lvl="0" indent="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800" b="0">
                          <a:solidFill>
                            <a:schemeClr val="dk1"/>
                          </a:solidFill>
                        </a:rPr>
                        <a:t> </a:t>
                      </a:r>
                      <a:endParaRPr sz="1000" b="0">
                        <a:solidFill>
                          <a:schemeClr val="dk1"/>
                        </a:solidFill>
                        <a:latin typeface="Calibri"/>
                        <a:ea typeface="Calibri"/>
                        <a:cs typeface="Calibri"/>
                        <a:sym typeface="Calibri"/>
                      </a:endParaRPr>
                    </a:p>
                  </a:txBody>
                  <a:tcPr marL="55075" marR="55075" marT="0" marB="0" anchor="ctr">
                    <a:lnL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  <a:solidFill>
                      <a:schemeClr val="l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800" b="0" dirty="0">
                          <a:solidFill>
                            <a:schemeClr val="dk1"/>
                          </a:solidFill>
                        </a:rPr>
                        <a:t> </a:t>
                      </a:r>
                      <a:endParaRPr sz="1000" b="0" dirty="0">
                        <a:solidFill>
                          <a:schemeClr val="dk1"/>
                        </a:solidFill>
                        <a:latin typeface="Calibri"/>
                        <a:ea typeface="Calibri"/>
                        <a:cs typeface="Calibri"/>
                        <a:sym typeface="Calibri"/>
                      </a:endParaRPr>
                    </a:p>
                  </a:txBody>
                  <a:tcPr marL="55075" marR="55075" marT="0" marB="0" anchor="ctr">
                    <a:lnL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  <a:solidFill>
                      <a:schemeClr val="l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800" b="0">
                          <a:solidFill>
                            <a:schemeClr val="dk1"/>
                          </a:solidFill>
                        </a:rPr>
                        <a:t> </a:t>
                      </a:r>
                      <a:endParaRPr sz="1000" b="0">
                        <a:solidFill>
                          <a:schemeClr val="dk1"/>
                        </a:solidFill>
                        <a:latin typeface="Calibri"/>
                        <a:ea typeface="Calibri"/>
                        <a:cs typeface="Calibri"/>
                        <a:sym typeface="Calibri"/>
                      </a:endParaRPr>
                    </a:p>
                  </a:txBody>
                  <a:tcPr marL="55075" marR="55075" marT="0" marB="0" anchor="ctr">
                    <a:lnL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  <a:solidFill>
                      <a:schemeClr val="lt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1205550">
                <a:tc>
                  <a:txBody>
                    <a:bodyPr/>
                    <a:lstStyle/>
                    <a:p>
                      <a:pPr marL="0" marR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800" b="0">
                          <a:solidFill>
                            <a:schemeClr val="dk1"/>
                          </a:solidFill>
                        </a:rPr>
                        <a:t> </a:t>
                      </a:r>
                      <a:endParaRPr sz="1000" b="0">
                        <a:solidFill>
                          <a:schemeClr val="dk1"/>
                        </a:solidFill>
                      </a:endParaRPr>
                    </a:p>
                    <a:p>
                      <a:pPr marL="0" marR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800" b="0">
                          <a:solidFill>
                            <a:schemeClr val="dk1"/>
                          </a:solidFill>
                        </a:rPr>
                        <a:t> </a:t>
                      </a:r>
                      <a:endParaRPr sz="1000" b="0">
                        <a:solidFill>
                          <a:schemeClr val="dk1"/>
                        </a:solidFill>
                      </a:endParaRPr>
                    </a:p>
                    <a:p>
                      <a:pPr marL="0" marR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800" b="0">
                          <a:solidFill>
                            <a:schemeClr val="dk1"/>
                          </a:solidFill>
                        </a:rPr>
                        <a:t> </a:t>
                      </a:r>
                      <a:endParaRPr sz="1000" b="0">
                        <a:solidFill>
                          <a:schemeClr val="dk1"/>
                        </a:solidFill>
                      </a:endParaRPr>
                    </a:p>
                    <a:p>
                      <a:pPr marL="0" marR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800" b="0">
                          <a:solidFill>
                            <a:schemeClr val="dk1"/>
                          </a:solidFill>
                        </a:rPr>
                        <a:t> </a:t>
                      </a:r>
                      <a:endParaRPr sz="1000" b="0">
                        <a:solidFill>
                          <a:schemeClr val="dk1"/>
                        </a:solidFill>
                      </a:endParaRPr>
                    </a:p>
                    <a:p>
                      <a:pPr marL="0" marR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800" b="0">
                          <a:solidFill>
                            <a:schemeClr val="dk1"/>
                          </a:solidFill>
                        </a:rPr>
                        <a:t> </a:t>
                      </a:r>
                      <a:endParaRPr sz="1000" b="0">
                        <a:solidFill>
                          <a:schemeClr val="dk1"/>
                        </a:solidFill>
                      </a:endParaRPr>
                    </a:p>
                    <a:p>
                      <a:pPr marL="0" marR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800" b="0">
                          <a:solidFill>
                            <a:schemeClr val="dk1"/>
                          </a:solidFill>
                        </a:rPr>
                        <a:t> </a:t>
                      </a:r>
                      <a:endParaRPr sz="1000" b="0">
                        <a:solidFill>
                          <a:schemeClr val="dk1"/>
                        </a:solidFill>
                      </a:endParaRPr>
                    </a:p>
                    <a:p>
                      <a:pPr marL="0" marR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800" b="0">
                          <a:solidFill>
                            <a:schemeClr val="dk1"/>
                          </a:solidFill>
                        </a:rPr>
                        <a:t> </a:t>
                      </a:r>
                      <a:endParaRPr sz="1000" b="0">
                        <a:solidFill>
                          <a:schemeClr val="dk1"/>
                        </a:solidFill>
                      </a:endParaRPr>
                    </a:p>
                    <a:p>
                      <a:pPr marL="0" marR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800" b="0">
                          <a:solidFill>
                            <a:schemeClr val="dk1"/>
                          </a:solidFill>
                        </a:rPr>
                        <a:t> </a:t>
                      </a:r>
                      <a:endParaRPr sz="1000" b="0">
                        <a:solidFill>
                          <a:schemeClr val="dk1"/>
                        </a:solidFill>
                        <a:latin typeface="Calibri"/>
                        <a:ea typeface="Calibri"/>
                        <a:cs typeface="Calibri"/>
                        <a:sym typeface="Calibri"/>
                      </a:endParaRPr>
                    </a:p>
                  </a:txBody>
                  <a:tcPr marL="55075" marR="55075" marT="0" marB="0" anchor="ctr">
                    <a:lnL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  <a:solidFill>
                      <a:schemeClr val="l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800" b="0">
                          <a:solidFill>
                            <a:schemeClr val="dk1"/>
                          </a:solidFill>
                        </a:rPr>
                        <a:t> </a:t>
                      </a:r>
                      <a:endParaRPr sz="1000" b="0">
                        <a:solidFill>
                          <a:schemeClr val="dk1"/>
                        </a:solidFill>
                        <a:latin typeface="Calibri"/>
                        <a:ea typeface="Calibri"/>
                        <a:cs typeface="Calibri"/>
                        <a:sym typeface="Calibri"/>
                      </a:endParaRPr>
                    </a:p>
                  </a:txBody>
                  <a:tcPr marL="55075" marR="55075" marT="0" marB="0" anchor="ctr">
                    <a:lnL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  <a:solidFill>
                      <a:schemeClr val="l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800" b="0">
                          <a:solidFill>
                            <a:schemeClr val="dk1"/>
                          </a:solidFill>
                        </a:rPr>
                        <a:t> </a:t>
                      </a:r>
                      <a:endParaRPr sz="1000" b="0">
                        <a:solidFill>
                          <a:schemeClr val="dk1"/>
                        </a:solidFill>
                        <a:latin typeface="Calibri"/>
                        <a:ea typeface="Calibri"/>
                        <a:cs typeface="Calibri"/>
                        <a:sym typeface="Calibri"/>
                      </a:endParaRPr>
                    </a:p>
                  </a:txBody>
                  <a:tcPr marL="55075" marR="55075" marT="0" marB="0" anchor="ctr">
                    <a:lnL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  <a:solidFill>
                      <a:schemeClr val="l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800" b="0">
                          <a:solidFill>
                            <a:schemeClr val="dk1"/>
                          </a:solidFill>
                        </a:rPr>
                        <a:t> </a:t>
                      </a:r>
                      <a:endParaRPr sz="1000" b="0">
                        <a:solidFill>
                          <a:schemeClr val="dk1"/>
                        </a:solidFill>
                        <a:latin typeface="Calibri"/>
                        <a:ea typeface="Calibri"/>
                        <a:cs typeface="Calibri"/>
                        <a:sym typeface="Calibri"/>
                      </a:endParaRPr>
                    </a:p>
                  </a:txBody>
                  <a:tcPr marL="55075" marR="55075" marT="0" marB="0" anchor="ctr">
                    <a:lnL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  <a:solidFill>
                      <a:schemeClr val="lt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1205550">
                <a:tc>
                  <a:txBody>
                    <a:bodyPr/>
                    <a:lstStyle/>
                    <a:p>
                      <a:pPr marL="0" marR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1000" b="0">
                        <a:solidFill>
                          <a:schemeClr val="dk1"/>
                        </a:solidFill>
                        <a:latin typeface="Calibri"/>
                        <a:ea typeface="Calibri"/>
                        <a:cs typeface="Calibri"/>
                        <a:sym typeface="Calibri"/>
                      </a:endParaRPr>
                    </a:p>
                  </a:txBody>
                  <a:tcPr marL="55075" marR="55075" marT="0" marB="0" anchor="ctr">
                    <a:lnL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  <a:solidFill>
                      <a:schemeClr val="l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1000" b="0">
                        <a:solidFill>
                          <a:schemeClr val="dk1"/>
                        </a:solidFill>
                        <a:latin typeface="Calibri"/>
                        <a:ea typeface="Calibri"/>
                        <a:cs typeface="Calibri"/>
                        <a:sym typeface="Calibri"/>
                      </a:endParaRPr>
                    </a:p>
                  </a:txBody>
                  <a:tcPr marL="55075" marR="55075" marT="0" marB="0" anchor="ctr">
                    <a:lnL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  <a:solidFill>
                      <a:schemeClr val="l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1000" b="0">
                        <a:solidFill>
                          <a:schemeClr val="dk1"/>
                        </a:solidFill>
                        <a:latin typeface="Calibri"/>
                        <a:ea typeface="Calibri"/>
                        <a:cs typeface="Calibri"/>
                        <a:sym typeface="Calibri"/>
                      </a:endParaRPr>
                    </a:p>
                  </a:txBody>
                  <a:tcPr marL="55075" marR="55075" marT="0" marB="0" anchor="ctr">
                    <a:lnL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  <a:solidFill>
                      <a:schemeClr val="l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1000" b="0">
                        <a:solidFill>
                          <a:schemeClr val="dk1"/>
                        </a:solidFill>
                        <a:latin typeface="Calibri"/>
                        <a:ea typeface="Calibri"/>
                        <a:cs typeface="Calibri"/>
                        <a:sym typeface="Calibri"/>
                      </a:endParaRPr>
                    </a:p>
                  </a:txBody>
                  <a:tcPr marL="55075" marR="55075" marT="0" marB="0" anchor="ctr">
                    <a:lnL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  <a:solidFill>
                      <a:schemeClr val="lt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1205550">
                <a:tc>
                  <a:txBody>
                    <a:bodyPr/>
                    <a:lstStyle/>
                    <a:p>
                      <a:pPr marL="0" marR="0" lvl="0" indent="0" algn="l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1000" b="0">
                        <a:solidFill>
                          <a:schemeClr val="dk1"/>
                        </a:solidFill>
                        <a:latin typeface="Calibri"/>
                        <a:ea typeface="Calibri"/>
                        <a:cs typeface="Calibri"/>
                        <a:sym typeface="Calibri"/>
                      </a:endParaRPr>
                    </a:p>
                  </a:txBody>
                  <a:tcPr marL="55075" marR="55075" marT="0" marB="0" anchor="ctr">
                    <a:lnL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  <a:solidFill>
                      <a:schemeClr val="l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1000" b="0">
                        <a:solidFill>
                          <a:schemeClr val="dk1"/>
                        </a:solidFill>
                        <a:latin typeface="Calibri"/>
                        <a:ea typeface="Calibri"/>
                        <a:cs typeface="Calibri"/>
                        <a:sym typeface="Calibri"/>
                      </a:endParaRPr>
                    </a:p>
                  </a:txBody>
                  <a:tcPr marL="55075" marR="55075" marT="0" marB="0" anchor="ctr">
                    <a:lnL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  <a:solidFill>
                      <a:schemeClr val="l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1000" b="0">
                        <a:solidFill>
                          <a:schemeClr val="dk1"/>
                        </a:solidFill>
                        <a:latin typeface="Calibri"/>
                        <a:ea typeface="Calibri"/>
                        <a:cs typeface="Calibri"/>
                        <a:sym typeface="Calibri"/>
                      </a:endParaRPr>
                    </a:p>
                  </a:txBody>
                  <a:tcPr marL="55075" marR="55075" marT="0" marB="0" anchor="ctr">
                    <a:lnL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  <a:solidFill>
                      <a:schemeClr val="l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1000" b="0" dirty="0">
                        <a:solidFill>
                          <a:schemeClr val="dk1"/>
                        </a:solidFill>
                        <a:latin typeface="Calibri"/>
                        <a:ea typeface="Calibri"/>
                        <a:cs typeface="Calibri"/>
                        <a:sym typeface="Calibri"/>
                      </a:endParaRPr>
                    </a:p>
                  </a:txBody>
                  <a:tcPr marL="55075" marR="55075" marT="0" marB="0" anchor="ctr">
                    <a:lnL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19050" cap="flat" cmpd="sng">
                      <a:solidFill>
                        <a:schemeClr val="dk1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  <a:solidFill>
                      <a:schemeClr val="lt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</a:tbl>
          </a:graphicData>
        </a:graphic>
      </p:graphicFrame>
    </p:spTree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 Theme">
      <a:dk1>
        <a:srgbClr val="000000"/>
      </a:dk1>
      <a:lt1>
        <a:srgbClr val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rgbClr val="000000"/>
      </a:dk1>
      <a:lt1>
        <a:srgbClr val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11</TotalTime>
  <Words>167</Words>
  <Application>Microsoft Office PowerPoint</Application>
  <PresentationFormat>On-screen Show (4:3)</PresentationFormat>
  <Paragraphs>65</Paragraphs>
  <Slides>2</Slides>
  <Notes>2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</vt:i4>
      </vt:variant>
    </vt:vector>
  </HeadingPairs>
  <TitlesOfParts>
    <vt:vector size="7" baseType="lpstr">
      <vt:lpstr>Arial</vt:lpstr>
      <vt:lpstr>Calibri</vt:lpstr>
      <vt:lpstr>Cambria Math</vt:lpstr>
      <vt:lpstr>Short Stack</vt:lpstr>
      <vt:lpstr>Office Theme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John J. SanGiovanni</dc:creator>
  <cp:lastModifiedBy>Tori Mirsadjadi (she/her/hers)</cp:lastModifiedBy>
  <cp:revision>4</cp:revision>
  <dcterms:created xsi:type="dcterms:W3CDTF">2020-12-31T15:11:03Z</dcterms:created>
  <dcterms:modified xsi:type="dcterms:W3CDTF">2022-01-24T22:56:18Z</dcterms:modified>
</cp:coreProperties>
</file>