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6858000" cy="9144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0DEFE1F-5BE9-4911-B75D-62CA632809BA}">
  <a:tblStyle styleId="{C0DEFE1F-5BE9-4911-B75D-62CA632809BA}"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2" d="100"/>
          <a:sy n="82" d="100"/>
        </p:scale>
        <p:origin x="3294" y="51"/>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514350" y="1496484"/>
            <a:ext cx="5829300" cy="318346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857250" y="4802717"/>
            <a:ext cx="5143500" cy="22076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8" name="Google Shape;18;p2"/>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528108" y="2377546"/>
            <a:ext cx="5801784"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1772576" y="3622015"/>
            <a:ext cx="774911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227799" y="2186121"/>
            <a:ext cx="774911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71488" y="2434167"/>
            <a:ext cx="5915025"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467916" y="2279653"/>
            <a:ext cx="5915025" cy="38036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467916" y="6119286"/>
            <a:ext cx="5915025" cy="20002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0" name="Google Shape;30;p4"/>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71488" y="2434167"/>
            <a:ext cx="291465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3471863" y="2434167"/>
            <a:ext cx="291465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72381"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72381" y="2241551"/>
            <a:ext cx="2901255"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3" name="Google Shape;43;p6"/>
          <p:cNvSpPr txBox="1">
            <a:spLocks noGrp="1"/>
          </p:cNvSpPr>
          <p:nvPr>
            <p:ph type="body" idx="2"/>
          </p:nvPr>
        </p:nvSpPr>
        <p:spPr>
          <a:xfrm>
            <a:off x="472381" y="3340100"/>
            <a:ext cx="2901255"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3471863" y="2241551"/>
            <a:ext cx="2915543"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5" name="Google Shape;45;p6"/>
          <p:cNvSpPr txBox="1">
            <a:spLocks noGrp="1"/>
          </p:cNvSpPr>
          <p:nvPr>
            <p:ph type="body" idx="4"/>
          </p:nvPr>
        </p:nvSpPr>
        <p:spPr>
          <a:xfrm>
            <a:off x="3471863" y="3340100"/>
            <a:ext cx="2915543"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72381" y="609600"/>
            <a:ext cx="2211884"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2915543" y="1316569"/>
            <a:ext cx="3471863" cy="6498167"/>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9"/>
          <p:cNvSpPr txBox="1">
            <a:spLocks noGrp="1"/>
          </p:cNvSpPr>
          <p:nvPr>
            <p:ph type="body" idx="2"/>
          </p:nvPr>
        </p:nvSpPr>
        <p:spPr>
          <a:xfrm>
            <a:off x="472381" y="2743200"/>
            <a:ext cx="2211884"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9"/>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472381" y="609600"/>
            <a:ext cx="2211884"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2915543" y="1316569"/>
            <a:ext cx="3471863" cy="649816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472381" y="2743200"/>
            <a:ext cx="2211884"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0"/>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71488" y="2434167"/>
            <a:ext cx="5915025" cy="5801784"/>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p:nvPr/>
        </p:nvSpPr>
        <p:spPr>
          <a:xfrm>
            <a:off x="145657" y="145658"/>
            <a:ext cx="6546456" cy="566442"/>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1" i="0" u="none" strike="noStrike" cap="none" dirty="0">
                <a:solidFill>
                  <a:schemeClr val="dk1"/>
                </a:solidFill>
                <a:latin typeface="Calibri"/>
                <a:ea typeface="Calibri"/>
                <a:cs typeface="Calibri"/>
                <a:sym typeface="Calibri"/>
              </a:rPr>
              <a:t>Make It Close</a:t>
            </a:r>
            <a:endParaRPr b="1" dirty="0"/>
          </a:p>
        </p:txBody>
      </p:sp>
      <p:sp>
        <p:nvSpPr>
          <p:cNvPr id="90" name="Google Shape;90;p13"/>
          <p:cNvSpPr/>
          <p:nvPr/>
        </p:nvSpPr>
        <p:spPr>
          <a:xfrm>
            <a:off x="145657" y="712100"/>
            <a:ext cx="6546456" cy="566442"/>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000" b="1" i="0" u="none" strike="noStrike" cap="none">
                <a:solidFill>
                  <a:schemeClr val="dk1"/>
                </a:solidFill>
                <a:latin typeface="Calibri"/>
                <a:ea typeface="Calibri"/>
                <a:cs typeface="Calibri"/>
                <a:sym typeface="Calibri"/>
              </a:rPr>
              <a:t>Directions: </a:t>
            </a:r>
            <a:r>
              <a:rPr lang="en-US" sz="1000" b="0" i="0" u="none" strike="noStrike" cap="none">
                <a:solidFill>
                  <a:schemeClr val="dk1"/>
                </a:solidFill>
                <a:latin typeface="Calibri"/>
                <a:ea typeface="Calibri"/>
                <a:cs typeface="Calibri"/>
                <a:sym typeface="Calibri"/>
              </a:rPr>
              <a:t>Use digit cards to make an addition problem. The sum of the problem is the target. Deal new digit cards to make an addition problem that is close to the target. The player closest to the target gets a point.</a:t>
            </a:r>
            <a:endParaRPr/>
          </a:p>
        </p:txBody>
      </p:sp>
      <p:graphicFrame>
        <p:nvGraphicFramePr>
          <p:cNvPr id="91" name="Google Shape;91;p13"/>
          <p:cNvGraphicFramePr/>
          <p:nvPr/>
        </p:nvGraphicFramePr>
        <p:xfrm>
          <a:off x="242607" y="1278541"/>
          <a:ext cx="6063850" cy="7030925"/>
        </p:xfrm>
        <a:graphic>
          <a:graphicData uri="http://schemas.openxmlformats.org/drawingml/2006/table">
            <a:tbl>
              <a:tblPr firstRow="1" firstCol="1" bandRow="1">
                <a:noFill/>
                <a:tableStyleId>{C0DEFE1F-5BE9-4911-B75D-62CA632809BA}</a:tableStyleId>
              </a:tblPr>
              <a:tblGrid>
                <a:gridCol w="3031925">
                  <a:extLst>
                    <a:ext uri="{9D8B030D-6E8A-4147-A177-3AD203B41FA5}">
                      <a16:colId xmlns:a16="http://schemas.microsoft.com/office/drawing/2014/main" val="20000"/>
                    </a:ext>
                  </a:extLst>
                </a:gridCol>
                <a:gridCol w="3031925">
                  <a:extLst>
                    <a:ext uri="{9D8B030D-6E8A-4147-A177-3AD203B41FA5}">
                      <a16:colId xmlns:a16="http://schemas.microsoft.com/office/drawing/2014/main" val="20001"/>
                    </a:ext>
                  </a:extLst>
                </a:gridCol>
              </a:tblGrid>
              <a:tr h="425225">
                <a:tc>
                  <a:txBody>
                    <a:bodyPr/>
                    <a:lstStyle/>
                    <a:p>
                      <a:pPr marL="0" marR="0" lvl="0" indent="0" algn="ctr" rtl="0">
                        <a:spcBef>
                          <a:spcPts val="0"/>
                        </a:spcBef>
                        <a:spcAft>
                          <a:spcPts val="0"/>
                        </a:spcAft>
                        <a:buNone/>
                      </a:pPr>
                      <a:r>
                        <a:rPr lang="en-US" sz="1500" u="none" strike="noStrike" cap="none">
                          <a:solidFill>
                            <a:schemeClr val="dk1"/>
                          </a:solidFill>
                        </a:rPr>
                        <a:t>Target Problem</a:t>
                      </a:r>
                      <a:endParaRPr sz="1000" u="none" strike="noStrike" cap="none">
                        <a:solidFill>
                          <a:schemeClr val="dk1"/>
                        </a:solidFill>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u="none" strike="noStrike" cap="none">
                          <a:solidFill>
                            <a:schemeClr val="dk1"/>
                          </a:solidFill>
                        </a:rPr>
                        <a:t>My Problem</a:t>
                      </a:r>
                      <a:endParaRPr sz="1000" u="none" strike="noStrike" cap="none">
                        <a:solidFill>
                          <a:schemeClr val="dk1"/>
                        </a:solidFill>
                      </a:endParaRPr>
                    </a:p>
                    <a:p>
                      <a:pPr marL="0" marR="0" lvl="0" indent="0" algn="ctr" rtl="0">
                        <a:spcBef>
                          <a:spcPts val="0"/>
                        </a:spcBef>
                        <a:spcAft>
                          <a:spcPts val="0"/>
                        </a:spcAft>
                        <a:buNone/>
                      </a:pPr>
                      <a:r>
                        <a:rPr lang="en-US" sz="800" u="none" strike="noStrike" cap="none">
                          <a:solidFill>
                            <a:schemeClr val="dk1"/>
                          </a:solidFill>
                        </a:rPr>
                        <a:t>(give yourself a √ if you are closest to the target)</a:t>
                      </a:r>
                      <a:endParaRPr sz="1000" u="none" strike="noStrike" cap="none">
                        <a:solidFill>
                          <a:schemeClr val="dk1"/>
                        </a:solidFill>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1100950">
                <a:tc>
                  <a:txBody>
                    <a:bodyPr/>
                    <a:lstStyle/>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u="none" strike="noStrike" cap="none"/>
                        <a:t> </a:t>
                      </a:r>
                      <a:endParaRPr sz="1000" u="none" strike="noStrike" cap="none">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100950">
                <a:tc>
                  <a:txBody>
                    <a:bodyPr/>
                    <a:lstStyle/>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u="none" strike="noStrike" cap="none"/>
                        <a:t> </a:t>
                      </a:r>
                      <a:endParaRPr sz="1000" u="none" strike="noStrike" cap="none">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100950">
                <a:tc>
                  <a:txBody>
                    <a:bodyPr/>
                    <a:lstStyle/>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u="none" strike="noStrike" cap="none"/>
                        <a:t> </a:t>
                      </a:r>
                      <a:endParaRPr sz="1000" u="none" strike="noStrike" cap="none">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1100950">
                <a:tc>
                  <a:txBody>
                    <a:bodyPr/>
                    <a:lstStyle/>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u="none" strike="noStrike" cap="none"/>
                        <a:t> </a:t>
                      </a:r>
                      <a:endParaRPr sz="1000" u="none" strike="noStrike" cap="none">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1100950">
                <a:tc>
                  <a:txBody>
                    <a:bodyPr/>
                    <a:lstStyle/>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u="none" strike="noStrike" cap="none"/>
                        <a:t> </a:t>
                      </a:r>
                      <a:endParaRPr sz="1000" u="none" strike="noStrike" cap="none">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1100950">
                <a:tc>
                  <a:txBody>
                    <a:bodyPr/>
                    <a:lstStyle/>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p>
                    <a:p>
                      <a:pPr marL="0" marR="0" lvl="0" indent="0" algn="ctr" rtl="0">
                        <a:spcBef>
                          <a:spcPts val="0"/>
                        </a:spcBef>
                        <a:spcAft>
                          <a:spcPts val="0"/>
                        </a:spcAft>
                        <a:buNone/>
                      </a:pPr>
                      <a:r>
                        <a:rPr lang="en-US" sz="1500" u="none" strike="noStrike" cap="none"/>
                        <a:t> </a:t>
                      </a:r>
                      <a:endParaRPr sz="1000" u="none" strike="noStrike" cap="none">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500" u="none" strike="noStrike" cap="none"/>
                        <a:t> </a:t>
                      </a:r>
                      <a:endParaRPr sz="1000" u="none" strike="noStrike" cap="none">
                        <a:latin typeface="Calibri"/>
                        <a:ea typeface="Calibri"/>
                        <a:cs typeface="Calibri"/>
                        <a:sym typeface="Calibri"/>
                      </a:endParaRPr>
                    </a:p>
                  </a:txBody>
                  <a:tcPr marL="56750" marR="56750" marT="0" marB="0">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Words>
  <Application>Microsoft Office PowerPoint</Application>
  <PresentationFormat>On-screen Show (4:3)</PresentationFormat>
  <Paragraphs>36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Christina West</cp:lastModifiedBy>
  <cp:revision>1</cp:revision>
  <dcterms:modified xsi:type="dcterms:W3CDTF">2021-08-09T21:55:43Z</dcterms:modified>
</cp:coreProperties>
</file>