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3"/>
  </p:notesMasterIdLst>
  <p:sldIdLst>
    <p:sldId id="256" r:id="rId2"/>
  </p:sldIdLst>
  <p:sldSz cx="6858000" cy="9144000" type="screen4x3"/>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880" userDrawn="1">
          <p15:clr>
            <a:srgbClr val="A4A3A4"/>
          </p15:clr>
        </p15:guide>
        <p15:guide id="2" pos="216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C0DEFE1F-5BE9-4911-B75D-62CA632809BA}">
  <a:tblStyle styleId="{C0DEFE1F-5BE9-4911-B75D-62CA632809BA}" styleName="Table_0">
    <a:wholeTbl>
      <a:tcTxStyle b="off" i="off">
        <a:font>
          <a:latin typeface="Calibri"/>
          <a:ea typeface="Calibri"/>
          <a:cs typeface="Calibri"/>
        </a:font>
        <a:schemeClr val="dk1"/>
      </a:tcTxStyle>
      <a:tcStyle>
        <a:tcBdr>
          <a:left>
            <a:ln w="12700" cap="flat" cmpd="sng">
              <a:solidFill>
                <a:schemeClr val="lt1"/>
              </a:solidFill>
              <a:prstDash val="solid"/>
              <a:round/>
              <a:headEnd type="none" w="sm" len="sm"/>
              <a:tailEnd type="none" w="sm" len="sm"/>
            </a:ln>
          </a:left>
          <a:right>
            <a:ln w="12700" cap="flat" cmpd="sng">
              <a:solidFill>
                <a:schemeClr val="lt1"/>
              </a:solidFill>
              <a:prstDash val="solid"/>
              <a:round/>
              <a:headEnd type="none" w="sm" len="sm"/>
              <a:tailEnd type="none" w="sm" len="sm"/>
            </a:ln>
          </a:right>
          <a:top>
            <a:ln w="12700" cap="flat" cmpd="sng">
              <a:solidFill>
                <a:schemeClr val="lt1"/>
              </a:solidFill>
              <a:prstDash val="solid"/>
              <a:round/>
              <a:headEnd type="none" w="sm" len="sm"/>
              <a:tailEnd type="none" w="sm" len="sm"/>
            </a:ln>
          </a:top>
          <a:bottom>
            <a:ln w="12700" cap="flat" cmpd="sng">
              <a:solidFill>
                <a:schemeClr val="lt1"/>
              </a:solidFill>
              <a:prstDash val="solid"/>
              <a:round/>
              <a:headEnd type="none" w="sm" len="sm"/>
              <a:tailEnd type="none" w="sm" len="sm"/>
            </a:ln>
          </a:bottom>
          <a:insideH>
            <a:ln w="12700" cap="flat" cmpd="sng">
              <a:solidFill>
                <a:schemeClr val="lt1"/>
              </a:solidFill>
              <a:prstDash val="solid"/>
              <a:round/>
              <a:headEnd type="none" w="sm" len="sm"/>
              <a:tailEnd type="none" w="sm" len="sm"/>
            </a:ln>
          </a:insideH>
          <a:insideV>
            <a:ln w="12700" cap="flat" cmpd="sng">
              <a:solidFill>
                <a:schemeClr val="lt1"/>
              </a:solidFill>
              <a:prstDash val="solid"/>
              <a:round/>
              <a:headEnd type="none" w="sm" len="sm"/>
              <a:tailEnd type="none" w="sm" len="sm"/>
            </a:ln>
          </a:insideV>
        </a:tcBdr>
        <a:fill>
          <a:solidFill>
            <a:srgbClr val="E8EBF5"/>
          </a:solidFill>
        </a:fill>
      </a:tcStyle>
    </a:wholeTbl>
    <a:band1H>
      <a:tcTxStyle/>
      <a:tcStyle>
        <a:tcBdr/>
        <a:fill>
          <a:solidFill>
            <a:srgbClr val="CDD4EA"/>
          </a:solidFill>
        </a:fill>
      </a:tcStyle>
    </a:band1H>
    <a:band2H>
      <a:tcTxStyle/>
      <a:tcStyle>
        <a:tcBdr/>
      </a:tcStyle>
    </a:band2H>
    <a:band1V>
      <a:tcTxStyle/>
      <a:tcStyle>
        <a:tcBdr/>
        <a:fill>
          <a:solidFill>
            <a:srgbClr val="CDD4EA"/>
          </a:solidFill>
        </a:fill>
      </a:tcStyle>
    </a:band1V>
    <a:band2V>
      <a:tcTxStyle/>
      <a:tcStyle>
        <a:tcBdr/>
      </a:tcStyle>
    </a:band2V>
    <a:lastCol>
      <a:tcTxStyle b="on" i="off">
        <a:font>
          <a:latin typeface="Calibri"/>
          <a:ea typeface="Calibri"/>
          <a:cs typeface="Calibri"/>
        </a:font>
        <a:schemeClr val="lt1"/>
      </a:tcTxStyle>
      <a:tcStyle>
        <a:tcBdr/>
        <a:fill>
          <a:solidFill>
            <a:schemeClr val="accent1"/>
          </a:solidFill>
        </a:fill>
      </a:tcStyle>
    </a:lastCol>
    <a:firstCol>
      <a:tcTxStyle b="on" i="off">
        <a:font>
          <a:latin typeface="Calibri"/>
          <a:ea typeface="Calibri"/>
          <a:cs typeface="Calibri"/>
        </a:font>
        <a:schemeClr val="lt1"/>
      </a:tcTxStyle>
      <a:tcStyle>
        <a:tcBdr/>
        <a:fill>
          <a:solidFill>
            <a:schemeClr val="accent1"/>
          </a:solidFill>
        </a:fill>
      </a:tcStyle>
    </a:firstCol>
    <a:lastRow>
      <a:tcTxStyle b="on" i="off">
        <a:font>
          <a:latin typeface="Calibri"/>
          <a:ea typeface="Calibri"/>
          <a:cs typeface="Calibri"/>
        </a:font>
        <a:schemeClr val="lt1"/>
      </a:tcTxStyle>
      <a:tcStyle>
        <a:tcBdr>
          <a:top>
            <a:ln w="38100" cap="flat" cmpd="sng">
              <a:solidFill>
                <a:schemeClr val="lt1"/>
              </a:solidFill>
              <a:prstDash val="solid"/>
              <a:round/>
              <a:headEnd type="none" w="sm" len="sm"/>
              <a:tailEnd type="none" w="sm" len="sm"/>
            </a:ln>
          </a:top>
        </a:tcBdr>
        <a:fill>
          <a:solidFill>
            <a:schemeClr val="accent1"/>
          </a:solidFill>
        </a:fill>
      </a:tcStyle>
    </a:lastRow>
    <a:seCell>
      <a:tcTxStyle/>
      <a:tcStyle>
        <a:tcBdr/>
      </a:tcStyle>
    </a:seCell>
    <a:swCell>
      <a:tcTxStyle/>
      <a:tcStyle>
        <a:tcBdr/>
      </a:tcStyle>
    </a:swCell>
    <a:firstRow>
      <a:tcTxStyle b="on" i="off">
        <a:font>
          <a:latin typeface="Calibri"/>
          <a:ea typeface="Calibri"/>
          <a:cs typeface="Calibri"/>
        </a:font>
        <a:schemeClr val="lt1"/>
      </a:tcTxStyle>
      <a:tcStyle>
        <a:tcBdr>
          <a:bottom>
            <a:ln w="38100" cap="flat" cmpd="sng">
              <a:solidFill>
                <a:schemeClr val="lt1"/>
              </a:solidFill>
              <a:prstDash val="solid"/>
              <a:round/>
              <a:headEnd type="none" w="sm" len="sm"/>
              <a:tailEnd type="none" w="sm" len="sm"/>
            </a:ln>
          </a:bottom>
        </a:tcBdr>
        <a:fill>
          <a:solidFill>
            <a:schemeClr val="accent1"/>
          </a:solidFill>
        </a:fill>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howGuides="1">
      <p:cViewPr varScale="1">
        <p:scale>
          <a:sx n="82" d="100"/>
          <a:sy n="82" d="100"/>
        </p:scale>
        <p:origin x="3294" y="51"/>
      </p:cViewPr>
      <p:guideLst>
        <p:guide orient="horz" pos="2880"/>
        <p:guide pos="216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8788"/>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4" name="Google Shape;4;n"/>
          <p:cNvSpPr txBox="1">
            <a:spLocks noGrp="1"/>
          </p:cNvSpPr>
          <p:nvPr>
            <p:ph type="dt" idx="10"/>
          </p:nvPr>
        </p:nvSpPr>
        <p:spPr>
          <a:xfrm>
            <a:off x="3884613" y="0"/>
            <a:ext cx="2971800" cy="458788"/>
          </a:xfrm>
          <a:prstGeom prst="rect">
            <a:avLst/>
          </a:prstGeom>
          <a:noFill/>
          <a:ln>
            <a:noFill/>
          </a:ln>
        </p:spPr>
        <p:txBody>
          <a:bodyPr spcFirstLastPara="1" wrap="square" lIns="91425" tIns="45700" rIns="91425" bIns="45700" anchor="t" anchorCtr="0">
            <a:noAutofit/>
          </a:bodyPr>
          <a:lstStyle>
            <a:lvl1pPr marR="0" lvl="0" algn="r"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5" name="Google Shape;5;n"/>
          <p:cNvSpPr>
            <a:spLocks noGrp="1" noRot="1" noChangeAspect="1"/>
          </p:cNvSpPr>
          <p:nvPr>
            <p:ph type="sldImg" idx="3"/>
          </p:nvPr>
        </p:nvSpPr>
        <p:spPr>
          <a:xfrm>
            <a:off x="2271713" y="1143000"/>
            <a:ext cx="2314575"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lvl1pPr marL="457200" marR="0" lvl="0"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L="914400" marR="0" lvl="1"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2pPr>
            <a:lvl3pPr marL="1371600" marR="0" lvl="2"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3pPr>
            <a:lvl4pPr marL="1828800" marR="0" lvl="3"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4pPr>
            <a:lvl5pPr marL="2286000" marR="0" lvl="4"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685213"/>
            <a:ext cx="2971800" cy="458787"/>
          </a:xfrm>
          <a:prstGeom prst="rect">
            <a:avLst/>
          </a:prstGeom>
          <a:noFill/>
          <a:ln>
            <a:noFill/>
          </a:ln>
        </p:spPr>
        <p:txBody>
          <a:bodyPr spcFirstLastPara="1" wrap="square" lIns="91425" tIns="45700" rIns="91425" bIns="45700" anchor="b"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8" name="Google Shape;8;n"/>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US" sz="1200" b="0" i="0" u="none" strike="noStrike" cap="none">
                <a:solidFill>
                  <a:schemeClr val="dk1"/>
                </a:solidFill>
                <a:latin typeface="Calibri"/>
                <a:ea typeface="Calibri"/>
                <a:cs typeface="Calibri"/>
                <a:sym typeface="Calibri"/>
              </a:rPr>
              <a:t>‹#›</a:t>
            </a:fld>
            <a:endParaRPr sz="1200" b="0" i="0" u="none" strike="noStrike" cap="none">
              <a:solidFill>
                <a:schemeClr val="dk1"/>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
        <p:cNvGrpSpPr/>
        <p:nvPr/>
      </p:nvGrpSpPr>
      <p:grpSpPr>
        <a:xfrm>
          <a:off x="0" y="0"/>
          <a:ext cx="0" cy="0"/>
          <a:chOff x="0" y="0"/>
          <a:chExt cx="0" cy="0"/>
        </a:xfrm>
      </p:grpSpPr>
      <p:sp>
        <p:nvSpPr>
          <p:cNvPr id="85" name="Google Shape;85;p1:notes"/>
          <p:cNvSpPr>
            <a:spLocks noGrp="1" noRot="1" noChangeAspect="1"/>
          </p:cNvSpPr>
          <p:nvPr>
            <p:ph type="sldImg" idx="2"/>
          </p:nvPr>
        </p:nvSpPr>
        <p:spPr>
          <a:xfrm>
            <a:off x="2271713" y="1143000"/>
            <a:ext cx="2314575"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86" name="Google Shape;86;p1: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87" name="Google Shape;87;p1: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1</a:t>
            </a:fld>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15"/>
        <p:cNvGrpSpPr/>
        <p:nvPr/>
      </p:nvGrpSpPr>
      <p:grpSpPr>
        <a:xfrm>
          <a:off x="0" y="0"/>
          <a:ext cx="0" cy="0"/>
          <a:chOff x="0" y="0"/>
          <a:chExt cx="0" cy="0"/>
        </a:xfrm>
      </p:grpSpPr>
      <p:sp>
        <p:nvSpPr>
          <p:cNvPr id="16" name="Google Shape;16;p2"/>
          <p:cNvSpPr txBox="1">
            <a:spLocks noGrp="1"/>
          </p:cNvSpPr>
          <p:nvPr>
            <p:ph type="ctrTitle"/>
          </p:nvPr>
        </p:nvSpPr>
        <p:spPr>
          <a:xfrm>
            <a:off x="514350" y="1496484"/>
            <a:ext cx="5829300" cy="3183467"/>
          </a:xfrm>
          <a:prstGeom prst="rect">
            <a:avLst/>
          </a:prstGeom>
          <a:noFill/>
          <a:ln>
            <a:noFill/>
          </a:ln>
        </p:spPr>
        <p:txBody>
          <a:bodyPr spcFirstLastPara="1" wrap="square" lIns="91425" tIns="45700" rIns="91425" bIns="45700" anchor="b" anchorCtr="0">
            <a:normAutofit/>
          </a:bodyPr>
          <a:lstStyle>
            <a:lvl1pPr lvl="0" algn="ctr">
              <a:lnSpc>
                <a:spcPct val="90000"/>
              </a:lnSpc>
              <a:spcBef>
                <a:spcPts val="0"/>
              </a:spcBef>
              <a:spcAft>
                <a:spcPts val="0"/>
              </a:spcAft>
              <a:buClr>
                <a:schemeClr val="dk1"/>
              </a:buClr>
              <a:buSzPts val="4500"/>
              <a:buFont typeface="Calibri"/>
              <a:buNone/>
              <a:defRPr sz="45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7" name="Google Shape;17;p2"/>
          <p:cNvSpPr txBox="1">
            <a:spLocks noGrp="1"/>
          </p:cNvSpPr>
          <p:nvPr>
            <p:ph type="subTitle" idx="1"/>
          </p:nvPr>
        </p:nvSpPr>
        <p:spPr>
          <a:xfrm>
            <a:off x="857250" y="4802717"/>
            <a:ext cx="5143500" cy="2207683"/>
          </a:xfrm>
          <a:prstGeom prst="rect">
            <a:avLst/>
          </a:prstGeom>
          <a:noFill/>
          <a:ln>
            <a:noFill/>
          </a:ln>
        </p:spPr>
        <p:txBody>
          <a:bodyPr spcFirstLastPara="1" wrap="square" lIns="91425" tIns="45700" rIns="91425" bIns="45700" anchor="t" anchorCtr="0">
            <a:normAutofit/>
          </a:bodyPr>
          <a:lstStyle>
            <a:lvl1pPr lvl="0" algn="ctr">
              <a:lnSpc>
                <a:spcPct val="90000"/>
              </a:lnSpc>
              <a:spcBef>
                <a:spcPts val="750"/>
              </a:spcBef>
              <a:spcAft>
                <a:spcPts val="0"/>
              </a:spcAft>
              <a:buClr>
                <a:schemeClr val="dk1"/>
              </a:buClr>
              <a:buSzPts val="1800"/>
              <a:buNone/>
              <a:defRPr sz="1800"/>
            </a:lvl1pPr>
            <a:lvl2pPr lvl="1" algn="ctr">
              <a:lnSpc>
                <a:spcPct val="90000"/>
              </a:lnSpc>
              <a:spcBef>
                <a:spcPts val="375"/>
              </a:spcBef>
              <a:spcAft>
                <a:spcPts val="0"/>
              </a:spcAft>
              <a:buClr>
                <a:schemeClr val="dk1"/>
              </a:buClr>
              <a:buSzPts val="1500"/>
              <a:buNone/>
              <a:defRPr sz="1500"/>
            </a:lvl2pPr>
            <a:lvl3pPr lvl="2" algn="ctr">
              <a:lnSpc>
                <a:spcPct val="90000"/>
              </a:lnSpc>
              <a:spcBef>
                <a:spcPts val="375"/>
              </a:spcBef>
              <a:spcAft>
                <a:spcPts val="0"/>
              </a:spcAft>
              <a:buClr>
                <a:schemeClr val="dk1"/>
              </a:buClr>
              <a:buSzPts val="1350"/>
              <a:buNone/>
              <a:defRPr sz="1350"/>
            </a:lvl3pPr>
            <a:lvl4pPr lvl="3" algn="ctr">
              <a:lnSpc>
                <a:spcPct val="90000"/>
              </a:lnSpc>
              <a:spcBef>
                <a:spcPts val="375"/>
              </a:spcBef>
              <a:spcAft>
                <a:spcPts val="0"/>
              </a:spcAft>
              <a:buClr>
                <a:schemeClr val="dk1"/>
              </a:buClr>
              <a:buSzPts val="1200"/>
              <a:buNone/>
              <a:defRPr sz="1200"/>
            </a:lvl4pPr>
            <a:lvl5pPr lvl="4" algn="ctr">
              <a:lnSpc>
                <a:spcPct val="90000"/>
              </a:lnSpc>
              <a:spcBef>
                <a:spcPts val="375"/>
              </a:spcBef>
              <a:spcAft>
                <a:spcPts val="0"/>
              </a:spcAft>
              <a:buClr>
                <a:schemeClr val="dk1"/>
              </a:buClr>
              <a:buSzPts val="1200"/>
              <a:buNone/>
              <a:defRPr sz="1200"/>
            </a:lvl5pPr>
            <a:lvl6pPr lvl="5" algn="ctr">
              <a:lnSpc>
                <a:spcPct val="90000"/>
              </a:lnSpc>
              <a:spcBef>
                <a:spcPts val="375"/>
              </a:spcBef>
              <a:spcAft>
                <a:spcPts val="0"/>
              </a:spcAft>
              <a:buClr>
                <a:schemeClr val="dk1"/>
              </a:buClr>
              <a:buSzPts val="1200"/>
              <a:buNone/>
              <a:defRPr sz="1200"/>
            </a:lvl6pPr>
            <a:lvl7pPr lvl="6" algn="ctr">
              <a:lnSpc>
                <a:spcPct val="90000"/>
              </a:lnSpc>
              <a:spcBef>
                <a:spcPts val="375"/>
              </a:spcBef>
              <a:spcAft>
                <a:spcPts val="0"/>
              </a:spcAft>
              <a:buClr>
                <a:schemeClr val="dk1"/>
              </a:buClr>
              <a:buSzPts val="1200"/>
              <a:buNone/>
              <a:defRPr sz="1200"/>
            </a:lvl7pPr>
            <a:lvl8pPr lvl="7" algn="ctr">
              <a:lnSpc>
                <a:spcPct val="90000"/>
              </a:lnSpc>
              <a:spcBef>
                <a:spcPts val="375"/>
              </a:spcBef>
              <a:spcAft>
                <a:spcPts val="0"/>
              </a:spcAft>
              <a:buClr>
                <a:schemeClr val="dk1"/>
              </a:buClr>
              <a:buSzPts val="1200"/>
              <a:buNone/>
              <a:defRPr sz="1200"/>
            </a:lvl8pPr>
            <a:lvl9pPr lvl="8" algn="ctr">
              <a:lnSpc>
                <a:spcPct val="90000"/>
              </a:lnSpc>
              <a:spcBef>
                <a:spcPts val="375"/>
              </a:spcBef>
              <a:spcAft>
                <a:spcPts val="0"/>
              </a:spcAft>
              <a:buClr>
                <a:schemeClr val="dk1"/>
              </a:buClr>
              <a:buSzPts val="1200"/>
              <a:buNone/>
              <a:defRPr sz="1200"/>
            </a:lvl9pPr>
          </a:lstStyle>
          <a:p>
            <a:endParaRPr/>
          </a:p>
        </p:txBody>
      </p:sp>
      <p:sp>
        <p:nvSpPr>
          <p:cNvPr id="18" name="Google Shape;18;p2"/>
          <p:cNvSpPr txBox="1">
            <a:spLocks noGrp="1"/>
          </p:cNvSpPr>
          <p:nvPr>
            <p:ph type="dt" idx="10"/>
          </p:nvPr>
        </p:nvSpPr>
        <p:spPr>
          <a:xfrm>
            <a:off x="471488" y="8475136"/>
            <a:ext cx="1543050" cy="486833"/>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9" name="Google Shape;19;p2"/>
          <p:cNvSpPr txBox="1">
            <a:spLocks noGrp="1"/>
          </p:cNvSpPr>
          <p:nvPr>
            <p:ph type="ftr" idx="11"/>
          </p:nvPr>
        </p:nvSpPr>
        <p:spPr>
          <a:xfrm>
            <a:off x="2271713" y="8475136"/>
            <a:ext cx="2314575" cy="486833"/>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0" name="Google Shape;20;p2"/>
          <p:cNvSpPr txBox="1">
            <a:spLocks noGrp="1"/>
          </p:cNvSpPr>
          <p:nvPr>
            <p:ph type="sldNum" idx="12"/>
          </p:nvPr>
        </p:nvSpPr>
        <p:spPr>
          <a:xfrm>
            <a:off x="4843463" y="8475136"/>
            <a:ext cx="1543050" cy="486833"/>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72"/>
        <p:cNvGrpSpPr/>
        <p:nvPr/>
      </p:nvGrpSpPr>
      <p:grpSpPr>
        <a:xfrm>
          <a:off x="0" y="0"/>
          <a:ext cx="0" cy="0"/>
          <a:chOff x="0" y="0"/>
          <a:chExt cx="0" cy="0"/>
        </a:xfrm>
      </p:grpSpPr>
      <p:sp>
        <p:nvSpPr>
          <p:cNvPr id="73" name="Google Shape;73;p11"/>
          <p:cNvSpPr txBox="1">
            <a:spLocks noGrp="1"/>
          </p:cNvSpPr>
          <p:nvPr>
            <p:ph type="title"/>
          </p:nvPr>
        </p:nvSpPr>
        <p:spPr>
          <a:xfrm>
            <a:off x="471488" y="486836"/>
            <a:ext cx="5915025" cy="1767417"/>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4" name="Google Shape;74;p11"/>
          <p:cNvSpPr txBox="1">
            <a:spLocks noGrp="1"/>
          </p:cNvSpPr>
          <p:nvPr>
            <p:ph type="body" idx="1"/>
          </p:nvPr>
        </p:nvSpPr>
        <p:spPr>
          <a:xfrm rot="5400000">
            <a:off x="528108" y="2377546"/>
            <a:ext cx="5801784" cy="5915025"/>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750"/>
              </a:spcBef>
              <a:spcAft>
                <a:spcPts val="0"/>
              </a:spcAft>
              <a:buClr>
                <a:schemeClr val="dk1"/>
              </a:buClr>
              <a:buSzPts val="1800"/>
              <a:buChar char="•"/>
              <a:defRPr/>
            </a:lvl1pPr>
            <a:lvl2pPr marL="914400" lvl="1" indent="-342900" algn="l">
              <a:lnSpc>
                <a:spcPct val="90000"/>
              </a:lnSpc>
              <a:spcBef>
                <a:spcPts val="375"/>
              </a:spcBef>
              <a:spcAft>
                <a:spcPts val="0"/>
              </a:spcAft>
              <a:buClr>
                <a:schemeClr val="dk1"/>
              </a:buClr>
              <a:buSzPts val="1800"/>
              <a:buChar char="•"/>
              <a:defRPr/>
            </a:lvl2pPr>
            <a:lvl3pPr marL="1371600" lvl="2" indent="-342900" algn="l">
              <a:lnSpc>
                <a:spcPct val="90000"/>
              </a:lnSpc>
              <a:spcBef>
                <a:spcPts val="375"/>
              </a:spcBef>
              <a:spcAft>
                <a:spcPts val="0"/>
              </a:spcAft>
              <a:buClr>
                <a:schemeClr val="dk1"/>
              </a:buClr>
              <a:buSzPts val="1800"/>
              <a:buChar char="•"/>
              <a:defRPr/>
            </a:lvl3pPr>
            <a:lvl4pPr marL="1828800" lvl="3" indent="-342900" algn="l">
              <a:lnSpc>
                <a:spcPct val="90000"/>
              </a:lnSpc>
              <a:spcBef>
                <a:spcPts val="375"/>
              </a:spcBef>
              <a:spcAft>
                <a:spcPts val="0"/>
              </a:spcAft>
              <a:buClr>
                <a:schemeClr val="dk1"/>
              </a:buClr>
              <a:buSzPts val="1800"/>
              <a:buChar char="•"/>
              <a:defRPr/>
            </a:lvl4pPr>
            <a:lvl5pPr marL="2286000" lvl="4" indent="-342900" algn="l">
              <a:lnSpc>
                <a:spcPct val="90000"/>
              </a:lnSpc>
              <a:spcBef>
                <a:spcPts val="375"/>
              </a:spcBef>
              <a:spcAft>
                <a:spcPts val="0"/>
              </a:spcAft>
              <a:buClr>
                <a:schemeClr val="dk1"/>
              </a:buClr>
              <a:buSzPts val="1800"/>
              <a:buChar char="•"/>
              <a:defRPr/>
            </a:lvl5pPr>
            <a:lvl6pPr marL="2743200" lvl="5" indent="-342900" algn="l">
              <a:lnSpc>
                <a:spcPct val="90000"/>
              </a:lnSpc>
              <a:spcBef>
                <a:spcPts val="375"/>
              </a:spcBef>
              <a:spcAft>
                <a:spcPts val="0"/>
              </a:spcAft>
              <a:buClr>
                <a:schemeClr val="dk1"/>
              </a:buClr>
              <a:buSzPts val="1800"/>
              <a:buChar char="•"/>
              <a:defRPr/>
            </a:lvl6pPr>
            <a:lvl7pPr marL="3200400" lvl="6" indent="-342900" algn="l">
              <a:lnSpc>
                <a:spcPct val="90000"/>
              </a:lnSpc>
              <a:spcBef>
                <a:spcPts val="375"/>
              </a:spcBef>
              <a:spcAft>
                <a:spcPts val="0"/>
              </a:spcAft>
              <a:buClr>
                <a:schemeClr val="dk1"/>
              </a:buClr>
              <a:buSzPts val="1800"/>
              <a:buChar char="•"/>
              <a:defRPr/>
            </a:lvl7pPr>
            <a:lvl8pPr marL="3657600" lvl="7" indent="-342900" algn="l">
              <a:lnSpc>
                <a:spcPct val="90000"/>
              </a:lnSpc>
              <a:spcBef>
                <a:spcPts val="375"/>
              </a:spcBef>
              <a:spcAft>
                <a:spcPts val="0"/>
              </a:spcAft>
              <a:buClr>
                <a:schemeClr val="dk1"/>
              </a:buClr>
              <a:buSzPts val="1800"/>
              <a:buChar char="•"/>
              <a:defRPr/>
            </a:lvl8pPr>
            <a:lvl9pPr marL="4114800" lvl="8" indent="-342900" algn="l">
              <a:lnSpc>
                <a:spcPct val="90000"/>
              </a:lnSpc>
              <a:spcBef>
                <a:spcPts val="375"/>
              </a:spcBef>
              <a:spcAft>
                <a:spcPts val="0"/>
              </a:spcAft>
              <a:buClr>
                <a:schemeClr val="dk1"/>
              </a:buClr>
              <a:buSzPts val="1800"/>
              <a:buChar char="•"/>
              <a:defRPr/>
            </a:lvl9pPr>
          </a:lstStyle>
          <a:p>
            <a:endParaRPr/>
          </a:p>
        </p:txBody>
      </p:sp>
      <p:sp>
        <p:nvSpPr>
          <p:cNvPr id="75" name="Google Shape;75;p11"/>
          <p:cNvSpPr txBox="1">
            <a:spLocks noGrp="1"/>
          </p:cNvSpPr>
          <p:nvPr>
            <p:ph type="dt" idx="10"/>
          </p:nvPr>
        </p:nvSpPr>
        <p:spPr>
          <a:xfrm>
            <a:off x="471488" y="8475136"/>
            <a:ext cx="1543050" cy="486833"/>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6" name="Google Shape;76;p11"/>
          <p:cNvSpPr txBox="1">
            <a:spLocks noGrp="1"/>
          </p:cNvSpPr>
          <p:nvPr>
            <p:ph type="ftr" idx="11"/>
          </p:nvPr>
        </p:nvSpPr>
        <p:spPr>
          <a:xfrm>
            <a:off x="2271713" y="8475136"/>
            <a:ext cx="2314575" cy="486833"/>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7" name="Google Shape;77;p11"/>
          <p:cNvSpPr txBox="1">
            <a:spLocks noGrp="1"/>
          </p:cNvSpPr>
          <p:nvPr>
            <p:ph type="sldNum" idx="12"/>
          </p:nvPr>
        </p:nvSpPr>
        <p:spPr>
          <a:xfrm>
            <a:off x="4843463" y="8475136"/>
            <a:ext cx="1543050" cy="486833"/>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78"/>
        <p:cNvGrpSpPr/>
        <p:nvPr/>
      </p:nvGrpSpPr>
      <p:grpSpPr>
        <a:xfrm>
          <a:off x="0" y="0"/>
          <a:ext cx="0" cy="0"/>
          <a:chOff x="0" y="0"/>
          <a:chExt cx="0" cy="0"/>
        </a:xfrm>
      </p:grpSpPr>
      <p:sp>
        <p:nvSpPr>
          <p:cNvPr id="79" name="Google Shape;79;p12"/>
          <p:cNvSpPr txBox="1">
            <a:spLocks noGrp="1"/>
          </p:cNvSpPr>
          <p:nvPr>
            <p:ph type="title"/>
          </p:nvPr>
        </p:nvSpPr>
        <p:spPr>
          <a:xfrm rot="5400000">
            <a:off x="1772576" y="3622015"/>
            <a:ext cx="7749117" cy="1478756"/>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80" name="Google Shape;80;p12"/>
          <p:cNvSpPr txBox="1">
            <a:spLocks noGrp="1"/>
          </p:cNvSpPr>
          <p:nvPr>
            <p:ph type="body" idx="1"/>
          </p:nvPr>
        </p:nvSpPr>
        <p:spPr>
          <a:xfrm rot="5400000">
            <a:off x="-1227799" y="2186121"/>
            <a:ext cx="7749117" cy="4350544"/>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750"/>
              </a:spcBef>
              <a:spcAft>
                <a:spcPts val="0"/>
              </a:spcAft>
              <a:buClr>
                <a:schemeClr val="dk1"/>
              </a:buClr>
              <a:buSzPts val="1800"/>
              <a:buChar char="•"/>
              <a:defRPr/>
            </a:lvl1pPr>
            <a:lvl2pPr marL="914400" lvl="1" indent="-342900" algn="l">
              <a:lnSpc>
                <a:spcPct val="90000"/>
              </a:lnSpc>
              <a:spcBef>
                <a:spcPts val="375"/>
              </a:spcBef>
              <a:spcAft>
                <a:spcPts val="0"/>
              </a:spcAft>
              <a:buClr>
                <a:schemeClr val="dk1"/>
              </a:buClr>
              <a:buSzPts val="1800"/>
              <a:buChar char="•"/>
              <a:defRPr/>
            </a:lvl2pPr>
            <a:lvl3pPr marL="1371600" lvl="2" indent="-342900" algn="l">
              <a:lnSpc>
                <a:spcPct val="90000"/>
              </a:lnSpc>
              <a:spcBef>
                <a:spcPts val="375"/>
              </a:spcBef>
              <a:spcAft>
                <a:spcPts val="0"/>
              </a:spcAft>
              <a:buClr>
                <a:schemeClr val="dk1"/>
              </a:buClr>
              <a:buSzPts val="1800"/>
              <a:buChar char="•"/>
              <a:defRPr/>
            </a:lvl3pPr>
            <a:lvl4pPr marL="1828800" lvl="3" indent="-342900" algn="l">
              <a:lnSpc>
                <a:spcPct val="90000"/>
              </a:lnSpc>
              <a:spcBef>
                <a:spcPts val="375"/>
              </a:spcBef>
              <a:spcAft>
                <a:spcPts val="0"/>
              </a:spcAft>
              <a:buClr>
                <a:schemeClr val="dk1"/>
              </a:buClr>
              <a:buSzPts val="1800"/>
              <a:buChar char="•"/>
              <a:defRPr/>
            </a:lvl4pPr>
            <a:lvl5pPr marL="2286000" lvl="4" indent="-342900" algn="l">
              <a:lnSpc>
                <a:spcPct val="90000"/>
              </a:lnSpc>
              <a:spcBef>
                <a:spcPts val="375"/>
              </a:spcBef>
              <a:spcAft>
                <a:spcPts val="0"/>
              </a:spcAft>
              <a:buClr>
                <a:schemeClr val="dk1"/>
              </a:buClr>
              <a:buSzPts val="1800"/>
              <a:buChar char="•"/>
              <a:defRPr/>
            </a:lvl5pPr>
            <a:lvl6pPr marL="2743200" lvl="5" indent="-342900" algn="l">
              <a:lnSpc>
                <a:spcPct val="90000"/>
              </a:lnSpc>
              <a:spcBef>
                <a:spcPts val="375"/>
              </a:spcBef>
              <a:spcAft>
                <a:spcPts val="0"/>
              </a:spcAft>
              <a:buClr>
                <a:schemeClr val="dk1"/>
              </a:buClr>
              <a:buSzPts val="1800"/>
              <a:buChar char="•"/>
              <a:defRPr/>
            </a:lvl6pPr>
            <a:lvl7pPr marL="3200400" lvl="6" indent="-342900" algn="l">
              <a:lnSpc>
                <a:spcPct val="90000"/>
              </a:lnSpc>
              <a:spcBef>
                <a:spcPts val="375"/>
              </a:spcBef>
              <a:spcAft>
                <a:spcPts val="0"/>
              </a:spcAft>
              <a:buClr>
                <a:schemeClr val="dk1"/>
              </a:buClr>
              <a:buSzPts val="1800"/>
              <a:buChar char="•"/>
              <a:defRPr/>
            </a:lvl7pPr>
            <a:lvl8pPr marL="3657600" lvl="7" indent="-342900" algn="l">
              <a:lnSpc>
                <a:spcPct val="90000"/>
              </a:lnSpc>
              <a:spcBef>
                <a:spcPts val="375"/>
              </a:spcBef>
              <a:spcAft>
                <a:spcPts val="0"/>
              </a:spcAft>
              <a:buClr>
                <a:schemeClr val="dk1"/>
              </a:buClr>
              <a:buSzPts val="1800"/>
              <a:buChar char="•"/>
              <a:defRPr/>
            </a:lvl8pPr>
            <a:lvl9pPr marL="4114800" lvl="8" indent="-342900" algn="l">
              <a:lnSpc>
                <a:spcPct val="90000"/>
              </a:lnSpc>
              <a:spcBef>
                <a:spcPts val="375"/>
              </a:spcBef>
              <a:spcAft>
                <a:spcPts val="0"/>
              </a:spcAft>
              <a:buClr>
                <a:schemeClr val="dk1"/>
              </a:buClr>
              <a:buSzPts val="1800"/>
              <a:buChar char="•"/>
              <a:defRPr/>
            </a:lvl9pPr>
          </a:lstStyle>
          <a:p>
            <a:endParaRPr/>
          </a:p>
        </p:txBody>
      </p:sp>
      <p:sp>
        <p:nvSpPr>
          <p:cNvPr id="81" name="Google Shape;81;p12"/>
          <p:cNvSpPr txBox="1">
            <a:spLocks noGrp="1"/>
          </p:cNvSpPr>
          <p:nvPr>
            <p:ph type="dt" idx="10"/>
          </p:nvPr>
        </p:nvSpPr>
        <p:spPr>
          <a:xfrm>
            <a:off x="471488" y="8475136"/>
            <a:ext cx="1543050" cy="486833"/>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2" name="Google Shape;82;p12"/>
          <p:cNvSpPr txBox="1">
            <a:spLocks noGrp="1"/>
          </p:cNvSpPr>
          <p:nvPr>
            <p:ph type="ftr" idx="11"/>
          </p:nvPr>
        </p:nvSpPr>
        <p:spPr>
          <a:xfrm>
            <a:off x="2271713" y="8475136"/>
            <a:ext cx="2314575" cy="486833"/>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3" name="Google Shape;83;p12"/>
          <p:cNvSpPr txBox="1">
            <a:spLocks noGrp="1"/>
          </p:cNvSpPr>
          <p:nvPr>
            <p:ph type="sldNum" idx="12"/>
          </p:nvPr>
        </p:nvSpPr>
        <p:spPr>
          <a:xfrm>
            <a:off x="4843463" y="8475136"/>
            <a:ext cx="1543050" cy="486833"/>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21"/>
        <p:cNvGrpSpPr/>
        <p:nvPr/>
      </p:nvGrpSpPr>
      <p:grpSpPr>
        <a:xfrm>
          <a:off x="0" y="0"/>
          <a:ext cx="0" cy="0"/>
          <a:chOff x="0" y="0"/>
          <a:chExt cx="0" cy="0"/>
        </a:xfrm>
      </p:grpSpPr>
      <p:sp>
        <p:nvSpPr>
          <p:cNvPr id="22" name="Google Shape;22;p3"/>
          <p:cNvSpPr txBox="1">
            <a:spLocks noGrp="1"/>
          </p:cNvSpPr>
          <p:nvPr>
            <p:ph type="title"/>
          </p:nvPr>
        </p:nvSpPr>
        <p:spPr>
          <a:xfrm>
            <a:off x="471488" y="486836"/>
            <a:ext cx="5915025" cy="1767417"/>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3" name="Google Shape;23;p3"/>
          <p:cNvSpPr txBox="1">
            <a:spLocks noGrp="1"/>
          </p:cNvSpPr>
          <p:nvPr>
            <p:ph type="body" idx="1"/>
          </p:nvPr>
        </p:nvSpPr>
        <p:spPr>
          <a:xfrm>
            <a:off x="471488" y="2434167"/>
            <a:ext cx="5915025" cy="5801784"/>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750"/>
              </a:spcBef>
              <a:spcAft>
                <a:spcPts val="0"/>
              </a:spcAft>
              <a:buClr>
                <a:schemeClr val="dk1"/>
              </a:buClr>
              <a:buSzPts val="1800"/>
              <a:buChar char="•"/>
              <a:defRPr/>
            </a:lvl1pPr>
            <a:lvl2pPr marL="914400" lvl="1" indent="-342900" algn="l">
              <a:lnSpc>
                <a:spcPct val="90000"/>
              </a:lnSpc>
              <a:spcBef>
                <a:spcPts val="375"/>
              </a:spcBef>
              <a:spcAft>
                <a:spcPts val="0"/>
              </a:spcAft>
              <a:buClr>
                <a:schemeClr val="dk1"/>
              </a:buClr>
              <a:buSzPts val="1800"/>
              <a:buChar char="•"/>
              <a:defRPr/>
            </a:lvl2pPr>
            <a:lvl3pPr marL="1371600" lvl="2" indent="-342900" algn="l">
              <a:lnSpc>
                <a:spcPct val="90000"/>
              </a:lnSpc>
              <a:spcBef>
                <a:spcPts val="375"/>
              </a:spcBef>
              <a:spcAft>
                <a:spcPts val="0"/>
              </a:spcAft>
              <a:buClr>
                <a:schemeClr val="dk1"/>
              </a:buClr>
              <a:buSzPts val="1800"/>
              <a:buChar char="•"/>
              <a:defRPr/>
            </a:lvl3pPr>
            <a:lvl4pPr marL="1828800" lvl="3" indent="-342900" algn="l">
              <a:lnSpc>
                <a:spcPct val="90000"/>
              </a:lnSpc>
              <a:spcBef>
                <a:spcPts val="375"/>
              </a:spcBef>
              <a:spcAft>
                <a:spcPts val="0"/>
              </a:spcAft>
              <a:buClr>
                <a:schemeClr val="dk1"/>
              </a:buClr>
              <a:buSzPts val="1800"/>
              <a:buChar char="•"/>
              <a:defRPr/>
            </a:lvl4pPr>
            <a:lvl5pPr marL="2286000" lvl="4" indent="-342900" algn="l">
              <a:lnSpc>
                <a:spcPct val="90000"/>
              </a:lnSpc>
              <a:spcBef>
                <a:spcPts val="375"/>
              </a:spcBef>
              <a:spcAft>
                <a:spcPts val="0"/>
              </a:spcAft>
              <a:buClr>
                <a:schemeClr val="dk1"/>
              </a:buClr>
              <a:buSzPts val="1800"/>
              <a:buChar char="•"/>
              <a:defRPr/>
            </a:lvl5pPr>
            <a:lvl6pPr marL="2743200" lvl="5" indent="-342900" algn="l">
              <a:lnSpc>
                <a:spcPct val="90000"/>
              </a:lnSpc>
              <a:spcBef>
                <a:spcPts val="375"/>
              </a:spcBef>
              <a:spcAft>
                <a:spcPts val="0"/>
              </a:spcAft>
              <a:buClr>
                <a:schemeClr val="dk1"/>
              </a:buClr>
              <a:buSzPts val="1800"/>
              <a:buChar char="•"/>
              <a:defRPr/>
            </a:lvl6pPr>
            <a:lvl7pPr marL="3200400" lvl="6" indent="-342900" algn="l">
              <a:lnSpc>
                <a:spcPct val="90000"/>
              </a:lnSpc>
              <a:spcBef>
                <a:spcPts val="375"/>
              </a:spcBef>
              <a:spcAft>
                <a:spcPts val="0"/>
              </a:spcAft>
              <a:buClr>
                <a:schemeClr val="dk1"/>
              </a:buClr>
              <a:buSzPts val="1800"/>
              <a:buChar char="•"/>
              <a:defRPr/>
            </a:lvl7pPr>
            <a:lvl8pPr marL="3657600" lvl="7" indent="-342900" algn="l">
              <a:lnSpc>
                <a:spcPct val="90000"/>
              </a:lnSpc>
              <a:spcBef>
                <a:spcPts val="375"/>
              </a:spcBef>
              <a:spcAft>
                <a:spcPts val="0"/>
              </a:spcAft>
              <a:buClr>
                <a:schemeClr val="dk1"/>
              </a:buClr>
              <a:buSzPts val="1800"/>
              <a:buChar char="•"/>
              <a:defRPr/>
            </a:lvl8pPr>
            <a:lvl9pPr marL="4114800" lvl="8" indent="-342900" algn="l">
              <a:lnSpc>
                <a:spcPct val="90000"/>
              </a:lnSpc>
              <a:spcBef>
                <a:spcPts val="375"/>
              </a:spcBef>
              <a:spcAft>
                <a:spcPts val="0"/>
              </a:spcAft>
              <a:buClr>
                <a:schemeClr val="dk1"/>
              </a:buClr>
              <a:buSzPts val="1800"/>
              <a:buChar char="•"/>
              <a:defRPr/>
            </a:lvl9pPr>
          </a:lstStyle>
          <a:p>
            <a:endParaRPr/>
          </a:p>
        </p:txBody>
      </p:sp>
      <p:sp>
        <p:nvSpPr>
          <p:cNvPr id="24" name="Google Shape;24;p3"/>
          <p:cNvSpPr txBox="1">
            <a:spLocks noGrp="1"/>
          </p:cNvSpPr>
          <p:nvPr>
            <p:ph type="dt" idx="10"/>
          </p:nvPr>
        </p:nvSpPr>
        <p:spPr>
          <a:xfrm>
            <a:off x="471488" y="8475136"/>
            <a:ext cx="1543050" cy="486833"/>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5" name="Google Shape;25;p3"/>
          <p:cNvSpPr txBox="1">
            <a:spLocks noGrp="1"/>
          </p:cNvSpPr>
          <p:nvPr>
            <p:ph type="ftr" idx="11"/>
          </p:nvPr>
        </p:nvSpPr>
        <p:spPr>
          <a:xfrm>
            <a:off x="2271713" y="8475136"/>
            <a:ext cx="2314575" cy="486833"/>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6" name="Google Shape;26;p3"/>
          <p:cNvSpPr txBox="1">
            <a:spLocks noGrp="1"/>
          </p:cNvSpPr>
          <p:nvPr>
            <p:ph type="sldNum" idx="12"/>
          </p:nvPr>
        </p:nvSpPr>
        <p:spPr>
          <a:xfrm>
            <a:off x="4843463" y="8475136"/>
            <a:ext cx="1543050" cy="486833"/>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27"/>
        <p:cNvGrpSpPr/>
        <p:nvPr/>
      </p:nvGrpSpPr>
      <p:grpSpPr>
        <a:xfrm>
          <a:off x="0" y="0"/>
          <a:ext cx="0" cy="0"/>
          <a:chOff x="0" y="0"/>
          <a:chExt cx="0" cy="0"/>
        </a:xfrm>
      </p:grpSpPr>
      <p:sp>
        <p:nvSpPr>
          <p:cNvPr id="28" name="Google Shape;28;p4"/>
          <p:cNvSpPr txBox="1">
            <a:spLocks noGrp="1"/>
          </p:cNvSpPr>
          <p:nvPr>
            <p:ph type="title"/>
          </p:nvPr>
        </p:nvSpPr>
        <p:spPr>
          <a:xfrm>
            <a:off x="467916" y="2279653"/>
            <a:ext cx="5915025" cy="3803649"/>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4500"/>
              <a:buFont typeface="Calibri"/>
              <a:buNone/>
              <a:defRPr sz="45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9" name="Google Shape;29;p4"/>
          <p:cNvSpPr txBox="1">
            <a:spLocks noGrp="1"/>
          </p:cNvSpPr>
          <p:nvPr>
            <p:ph type="body" idx="1"/>
          </p:nvPr>
        </p:nvSpPr>
        <p:spPr>
          <a:xfrm>
            <a:off x="467916" y="6119286"/>
            <a:ext cx="5915025" cy="2000249"/>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750"/>
              </a:spcBef>
              <a:spcAft>
                <a:spcPts val="0"/>
              </a:spcAft>
              <a:buClr>
                <a:schemeClr val="dk1"/>
              </a:buClr>
              <a:buSzPts val="1800"/>
              <a:buNone/>
              <a:defRPr sz="1800">
                <a:solidFill>
                  <a:schemeClr val="dk1"/>
                </a:solidFill>
              </a:defRPr>
            </a:lvl1pPr>
            <a:lvl2pPr marL="914400" lvl="1" indent="-228600" algn="l">
              <a:lnSpc>
                <a:spcPct val="90000"/>
              </a:lnSpc>
              <a:spcBef>
                <a:spcPts val="375"/>
              </a:spcBef>
              <a:spcAft>
                <a:spcPts val="0"/>
              </a:spcAft>
              <a:buClr>
                <a:srgbClr val="888888"/>
              </a:buClr>
              <a:buSzPts val="1500"/>
              <a:buNone/>
              <a:defRPr sz="1500">
                <a:solidFill>
                  <a:srgbClr val="888888"/>
                </a:solidFill>
              </a:defRPr>
            </a:lvl2pPr>
            <a:lvl3pPr marL="1371600" lvl="2" indent="-228600" algn="l">
              <a:lnSpc>
                <a:spcPct val="90000"/>
              </a:lnSpc>
              <a:spcBef>
                <a:spcPts val="375"/>
              </a:spcBef>
              <a:spcAft>
                <a:spcPts val="0"/>
              </a:spcAft>
              <a:buClr>
                <a:srgbClr val="888888"/>
              </a:buClr>
              <a:buSzPts val="1350"/>
              <a:buNone/>
              <a:defRPr sz="1350">
                <a:solidFill>
                  <a:srgbClr val="888888"/>
                </a:solidFill>
              </a:defRPr>
            </a:lvl3pPr>
            <a:lvl4pPr marL="1828800" lvl="3" indent="-228600" algn="l">
              <a:lnSpc>
                <a:spcPct val="90000"/>
              </a:lnSpc>
              <a:spcBef>
                <a:spcPts val="375"/>
              </a:spcBef>
              <a:spcAft>
                <a:spcPts val="0"/>
              </a:spcAft>
              <a:buClr>
                <a:srgbClr val="888888"/>
              </a:buClr>
              <a:buSzPts val="1200"/>
              <a:buNone/>
              <a:defRPr sz="1200">
                <a:solidFill>
                  <a:srgbClr val="888888"/>
                </a:solidFill>
              </a:defRPr>
            </a:lvl4pPr>
            <a:lvl5pPr marL="2286000" lvl="4" indent="-228600" algn="l">
              <a:lnSpc>
                <a:spcPct val="90000"/>
              </a:lnSpc>
              <a:spcBef>
                <a:spcPts val="375"/>
              </a:spcBef>
              <a:spcAft>
                <a:spcPts val="0"/>
              </a:spcAft>
              <a:buClr>
                <a:srgbClr val="888888"/>
              </a:buClr>
              <a:buSzPts val="1200"/>
              <a:buNone/>
              <a:defRPr sz="1200">
                <a:solidFill>
                  <a:srgbClr val="888888"/>
                </a:solidFill>
              </a:defRPr>
            </a:lvl5pPr>
            <a:lvl6pPr marL="2743200" lvl="5" indent="-228600" algn="l">
              <a:lnSpc>
                <a:spcPct val="90000"/>
              </a:lnSpc>
              <a:spcBef>
                <a:spcPts val="375"/>
              </a:spcBef>
              <a:spcAft>
                <a:spcPts val="0"/>
              </a:spcAft>
              <a:buClr>
                <a:srgbClr val="888888"/>
              </a:buClr>
              <a:buSzPts val="1200"/>
              <a:buNone/>
              <a:defRPr sz="1200">
                <a:solidFill>
                  <a:srgbClr val="888888"/>
                </a:solidFill>
              </a:defRPr>
            </a:lvl6pPr>
            <a:lvl7pPr marL="3200400" lvl="6" indent="-228600" algn="l">
              <a:lnSpc>
                <a:spcPct val="90000"/>
              </a:lnSpc>
              <a:spcBef>
                <a:spcPts val="375"/>
              </a:spcBef>
              <a:spcAft>
                <a:spcPts val="0"/>
              </a:spcAft>
              <a:buClr>
                <a:srgbClr val="888888"/>
              </a:buClr>
              <a:buSzPts val="1200"/>
              <a:buNone/>
              <a:defRPr sz="1200">
                <a:solidFill>
                  <a:srgbClr val="888888"/>
                </a:solidFill>
              </a:defRPr>
            </a:lvl7pPr>
            <a:lvl8pPr marL="3657600" lvl="7" indent="-228600" algn="l">
              <a:lnSpc>
                <a:spcPct val="90000"/>
              </a:lnSpc>
              <a:spcBef>
                <a:spcPts val="375"/>
              </a:spcBef>
              <a:spcAft>
                <a:spcPts val="0"/>
              </a:spcAft>
              <a:buClr>
                <a:srgbClr val="888888"/>
              </a:buClr>
              <a:buSzPts val="1200"/>
              <a:buNone/>
              <a:defRPr sz="1200">
                <a:solidFill>
                  <a:srgbClr val="888888"/>
                </a:solidFill>
              </a:defRPr>
            </a:lvl8pPr>
            <a:lvl9pPr marL="4114800" lvl="8" indent="-228600" algn="l">
              <a:lnSpc>
                <a:spcPct val="90000"/>
              </a:lnSpc>
              <a:spcBef>
                <a:spcPts val="375"/>
              </a:spcBef>
              <a:spcAft>
                <a:spcPts val="0"/>
              </a:spcAft>
              <a:buClr>
                <a:srgbClr val="888888"/>
              </a:buClr>
              <a:buSzPts val="1200"/>
              <a:buNone/>
              <a:defRPr sz="1200">
                <a:solidFill>
                  <a:srgbClr val="888888"/>
                </a:solidFill>
              </a:defRPr>
            </a:lvl9pPr>
          </a:lstStyle>
          <a:p>
            <a:endParaRPr/>
          </a:p>
        </p:txBody>
      </p:sp>
      <p:sp>
        <p:nvSpPr>
          <p:cNvPr id="30" name="Google Shape;30;p4"/>
          <p:cNvSpPr txBox="1">
            <a:spLocks noGrp="1"/>
          </p:cNvSpPr>
          <p:nvPr>
            <p:ph type="dt" idx="10"/>
          </p:nvPr>
        </p:nvSpPr>
        <p:spPr>
          <a:xfrm>
            <a:off x="471488" y="8475136"/>
            <a:ext cx="1543050" cy="486833"/>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1" name="Google Shape;31;p4"/>
          <p:cNvSpPr txBox="1">
            <a:spLocks noGrp="1"/>
          </p:cNvSpPr>
          <p:nvPr>
            <p:ph type="ftr" idx="11"/>
          </p:nvPr>
        </p:nvSpPr>
        <p:spPr>
          <a:xfrm>
            <a:off x="2271713" y="8475136"/>
            <a:ext cx="2314575" cy="486833"/>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2" name="Google Shape;32;p4"/>
          <p:cNvSpPr txBox="1">
            <a:spLocks noGrp="1"/>
          </p:cNvSpPr>
          <p:nvPr>
            <p:ph type="sldNum" idx="12"/>
          </p:nvPr>
        </p:nvSpPr>
        <p:spPr>
          <a:xfrm>
            <a:off x="4843463" y="8475136"/>
            <a:ext cx="1543050" cy="486833"/>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33"/>
        <p:cNvGrpSpPr/>
        <p:nvPr/>
      </p:nvGrpSpPr>
      <p:grpSpPr>
        <a:xfrm>
          <a:off x="0" y="0"/>
          <a:ext cx="0" cy="0"/>
          <a:chOff x="0" y="0"/>
          <a:chExt cx="0" cy="0"/>
        </a:xfrm>
      </p:grpSpPr>
      <p:sp>
        <p:nvSpPr>
          <p:cNvPr id="34" name="Google Shape;34;p5"/>
          <p:cNvSpPr txBox="1">
            <a:spLocks noGrp="1"/>
          </p:cNvSpPr>
          <p:nvPr>
            <p:ph type="title"/>
          </p:nvPr>
        </p:nvSpPr>
        <p:spPr>
          <a:xfrm>
            <a:off x="471488" y="486836"/>
            <a:ext cx="5915025" cy="1767417"/>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5" name="Google Shape;35;p5"/>
          <p:cNvSpPr txBox="1">
            <a:spLocks noGrp="1"/>
          </p:cNvSpPr>
          <p:nvPr>
            <p:ph type="body" idx="1"/>
          </p:nvPr>
        </p:nvSpPr>
        <p:spPr>
          <a:xfrm>
            <a:off x="471488" y="2434167"/>
            <a:ext cx="2914650" cy="5801784"/>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750"/>
              </a:spcBef>
              <a:spcAft>
                <a:spcPts val="0"/>
              </a:spcAft>
              <a:buClr>
                <a:schemeClr val="dk1"/>
              </a:buClr>
              <a:buSzPts val="1800"/>
              <a:buChar char="•"/>
              <a:defRPr/>
            </a:lvl1pPr>
            <a:lvl2pPr marL="914400" lvl="1" indent="-342900" algn="l">
              <a:lnSpc>
                <a:spcPct val="90000"/>
              </a:lnSpc>
              <a:spcBef>
                <a:spcPts val="375"/>
              </a:spcBef>
              <a:spcAft>
                <a:spcPts val="0"/>
              </a:spcAft>
              <a:buClr>
                <a:schemeClr val="dk1"/>
              </a:buClr>
              <a:buSzPts val="1800"/>
              <a:buChar char="•"/>
              <a:defRPr/>
            </a:lvl2pPr>
            <a:lvl3pPr marL="1371600" lvl="2" indent="-342900" algn="l">
              <a:lnSpc>
                <a:spcPct val="90000"/>
              </a:lnSpc>
              <a:spcBef>
                <a:spcPts val="375"/>
              </a:spcBef>
              <a:spcAft>
                <a:spcPts val="0"/>
              </a:spcAft>
              <a:buClr>
                <a:schemeClr val="dk1"/>
              </a:buClr>
              <a:buSzPts val="1800"/>
              <a:buChar char="•"/>
              <a:defRPr/>
            </a:lvl3pPr>
            <a:lvl4pPr marL="1828800" lvl="3" indent="-342900" algn="l">
              <a:lnSpc>
                <a:spcPct val="90000"/>
              </a:lnSpc>
              <a:spcBef>
                <a:spcPts val="375"/>
              </a:spcBef>
              <a:spcAft>
                <a:spcPts val="0"/>
              </a:spcAft>
              <a:buClr>
                <a:schemeClr val="dk1"/>
              </a:buClr>
              <a:buSzPts val="1800"/>
              <a:buChar char="•"/>
              <a:defRPr/>
            </a:lvl4pPr>
            <a:lvl5pPr marL="2286000" lvl="4" indent="-342900" algn="l">
              <a:lnSpc>
                <a:spcPct val="90000"/>
              </a:lnSpc>
              <a:spcBef>
                <a:spcPts val="375"/>
              </a:spcBef>
              <a:spcAft>
                <a:spcPts val="0"/>
              </a:spcAft>
              <a:buClr>
                <a:schemeClr val="dk1"/>
              </a:buClr>
              <a:buSzPts val="1800"/>
              <a:buChar char="•"/>
              <a:defRPr/>
            </a:lvl5pPr>
            <a:lvl6pPr marL="2743200" lvl="5" indent="-342900" algn="l">
              <a:lnSpc>
                <a:spcPct val="90000"/>
              </a:lnSpc>
              <a:spcBef>
                <a:spcPts val="375"/>
              </a:spcBef>
              <a:spcAft>
                <a:spcPts val="0"/>
              </a:spcAft>
              <a:buClr>
                <a:schemeClr val="dk1"/>
              </a:buClr>
              <a:buSzPts val="1800"/>
              <a:buChar char="•"/>
              <a:defRPr/>
            </a:lvl6pPr>
            <a:lvl7pPr marL="3200400" lvl="6" indent="-342900" algn="l">
              <a:lnSpc>
                <a:spcPct val="90000"/>
              </a:lnSpc>
              <a:spcBef>
                <a:spcPts val="375"/>
              </a:spcBef>
              <a:spcAft>
                <a:spcPts val="0"/>
              </a:spcAft>
              <a:buClr>
                <a:schemeClr val="dk1"/>
              </a:buClr>
              <a:buSzPts val="1800"/>
              <a:buChar char="•"/>
              <a:defRPr/>
            </a:lvl7pPr>
            <a:lvl8pPr marL="3657600" lvl="7" indent="-342900" algn="l">
              <a:lnSpc>
                <a:spcPct val="90000"/>
              </a:lnSpc>
              <a:spcBef>
                <a:spcPts val="375"/>
              </a:spcBef>
              <a:spcAft>
                <a:spcPts val="0"/>
              </a:spcAft>
              <a:buClr>
                <a:schemeClr val="dk1"/>
              </a:buClr>
              <a:buSzPts val="1800"/>
              <a:buChar char="•"/>
              <a:defRPr/>
            </a:lvl8pPr>
            <a:lvl9pPr marL="4114800" lvl="8" indent="-342900" algn="l">
              <a:lnSpc>
                <a:spcPct val="90000"/>
              </a:lnSpc>
              <a:spcBef>
                <a:spcPts val="375"/>
              </a:spcBef>
              <a:spcAft>
                <a:spcPts val="0"/>
              </a:spcAft>
              <a:buClr>
                <a:schemeClr val="dk1"/>
              </a:buClr>
              <a:buSzPts val="1800"/>
              <a:buChar char="•"/>
              <a:defRPr/>
            </a:lvl9pPr>
          </a:lstStyle>
          <a:p>
            <a:endParaRPr/>
          </a:p>
        </p:txBody>
      </p:sp>
      <p:sp>
        <p:nvSpPr>
          <p:cNvPr id="36" name="Google Shape;36;p5"/>
          <p:cNvSpPr txBox="1">
            <a:spLocks noGrp="1"/>
          </p:cNvSpPr>
          <p:nvPr>
            <p:ph type="body" idx="2"/>
          </p:nvPr>
        </p:nvSpPr>
        <p:spPr>
          <a:xfrm>
            <a:off x="3471863" y="2434167"/>
            <a:ext cx="2914650" cy="5801784"/>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750"/>
              </a:spcBef>
              <a:spcAft>
                <a:spcPts val="0"/>
              </a:spcAft>
              <a:buClr>
                <a:schemeClr val="dk1"/>
              </a:buClr>
              <a:buSzPts val="1800"/>
              <a:buChar char="•"/>
              <a:defRPr/>
            </a:lvl1pPr>
            <a:lvl2pPr marL="914400" lvl="1" indent="-342900" algn="l">
              <a:lnSpc>
                <a:spcPct val="90000"/>
              </a:lnSpc>
              <a:spcBef>
                <a:spcPts val="375"/>
              </a:spcBef>
              <a:spcAft>
                <a:spcPts val="0"/>
              </a:spcAft>
              <a:buClr>
                <a:schemeClr val="dk1"/>
              </a:buClr>
              <a:buSzPts val="1800"/>
              <a:buChar char="•"/>
              <a:defRPr/>
            </a:lvl2pPr>
            <a:lvl3pPr marL="1371600" lvl="2" indent="-342900" algn="l">
              <a:lnSpc>
                <a:spcPct val="90000"/>
              </a:lnSpc>
              <a:spcBef>
                <a:spcPts val="375"/>
              </a:spcBef>
              <a:spcAft>
                <a:spcPts val="0"/>
              </a:spcAft>
              <a:buClr>
                <a:schemeClr val="dk1"/>
              </a:buClr>
              <a:buSzPts val="1800"/>
              <a:buChar char="•"/>
              <a:defRPr/>
            </a:lvl3pPr>
            <a:lvl4pPr marL="1828800" lvl="3" indent="-342900" algn="l">
              <a:lnSpc>
                <a:spcPct val="90000"/>
              </a:lnSpc>
              <a:spcBef>
                <a:spcPts val="375"/>
              </a:spcBef>
              <a:spcAft>
                <a:spcPts val="0"/>
              </a:spcAft>
              <a:buClr>
                <a:schemeClr val="dk1"/>
              </a:buClr>
              <a:buSzPts val="1800"/>
              <a:buChar char="•"/>
              <a:defRPr/>
            </a:lvl4pPr>
            <a:lvl5pPr marL="2286000" lvl="4" indent="-342900" algn="l">
              <a:lnSpc>
                <a:spcPct val="90000"/>
              </a:lnSpc>
              <a:spcBef>
                <a:spcPts val="375"/>
              </a:spcBef>
              <a:spcAft>
                <a:spcPts val="0"/>
              </a:spcAft>
              <a:buClr>
                <a:schemeClr val="dk1"/>
              </a:buClr>
              <a:buSzPts val="1800"/>
              <a:buChar char="•"/>
              <a:defRPr/>
            </a:lvl5pPr>
            <a:lvl6pPr marL="2743200" lvl="5" indent="-342900" algn="l">
              <a:lnSpc>
                <a:spcPct val="90000"/>
              </a:lnSpc>
              <a:spcBef>
                <a:spcPts val="375"/>
              </a:spcBef>
              <a:spcAft>
                <a:spcPts val="0"/>
              </a:spcAft>
              <a:buClr>
                <a:schemeClr val="dk1"/>
              </a:buClr>
              <a:buSzPts val="1800"/>
              <a:buChar char="•"/>
              <a:defRPr/>
            </a:lvl6pPr>
            <a:lvl7pPr marL="3200400" lvl="6" indent="-342900" algn="l">
              <a:lnSpc>
                <a:spcPct val="90000"/>
              </a:lnSpc>
              <a:spcBef>
                <a:spcPts val="375"/>
              </a:spcBef>
              <a:spcAft>
                <a:spcPts val="0"/>
              </a:spcAft>
              <a:buClr>
                <a:schemeClr val="dk1"/>
              </a:buClr>
              <a:buSzPts val="1800"/>
              <a:buChar char="•"/>
              <a:defRPr/>
            </a:lvl7pPr>
            <a:lvl8pPr marL="3657600" lvl="7" indent="-342900" algn="l">
              <a:lnSpc>
                <a:spcPct val="90000"/>
              </a:lnSpc>
              <a:spcBef>
                <a:spcPts val="375"/>
              </a:spcBef>
              <a:spcAft>
                <a:spcPts val="0"/>
              </a:spcAft>
              <a:buClr>
                <a:schemeClr val="dk1"/>
              </a:buClr>
              <a:buSzPts val="1800"/>
              <a:buChar char="•"/>
              <a:defRPr/>
            </a:lvl8pPr>
            <a:lvl9pPr marL="4114800" lvl="8" indent="-342900" algn="l">
              <a:lnSpc>
                <a:spcPct val="90000"/>
              </a:lnSpc>
              <a:spcBef>
                <a:spcPts val="375"/>
              </a:spcBef>
              <a:spcAft>
                <a:spcPts val="0"/>
              </a:spcAft>
              <a:buClr>
                <a:schemeClr val="dk1"/>
              </a:buClr>
              <a:buSzPts val="1800"/>
              <a:buChar char="•"/>
              <a:defRPr/>
            </a:lvl9pPr>
          </a:lstStyle>
          <a:p>
            <a:endParaRPr/>
          </a:p>
        </p:txBody>
      </p:sp>
      <p:sp>
        <p:nvSpPr>
          <p:cNvPr id="37" name="Google Shape;37;p5"/>
          <p:cNvSpPr txBox="1">
            <a:spLocks noGrp="1"/>
          </p:cNvSpPr>
          <p:nvPr>
            <p:ph type="dt" idx="10"/>
          </p:nvPr>
        </p:nvSpPr>
        <p:spPr>
          <a:xfrm>
            <a:off x="471488" y="8475136"/>
            <a:ext cx="1543050" cy="486833"/>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8" name="Google Shape;38;p5"/>
          <p:cNvSpPr txBox="1">
            <a:spLocks noGrp="1"/>
          </p:cNvSpPr>
          <p:nvPr>
            <p:ph type="ftr" idx="11"/>
          </p:nvPr>
        </p:nvSpPr>
        <p:spPr>
          <a:xfrm>
            <a:off x="2271713" y="8475136"/>
            <a:ext cx="2314575" cy="486833"/>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9" name="Google Shape;39;p5"/>
          <p:cNvSpPr txBox="1">
            <a:spLocks noGrp="1"/>
          </p:cNvSpPr>
          <p:nvPr>
            <p:ph type="sldNum" idx="12"/>
          </p:nvPr>
        </p:nvSpPr>
        <p:spPr>
          <a:xfrm>
            <a:off x="4843463" y="8475136"/>
            <a:ext cx="1543050" cy="486833"/>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40"/>
        <p:cNvGrpSpPr/>
        <p:nvPr/>
      </p:nvGrpSpPr>
      <p:grpSpPr>
        <a:xfrm>
          <a:off x="0" y="0"/>
          <a:ext cx="0" cy="0"/>
          <a:chOff x="0" y="0"/>
          <a:chExt cx="0" cy="0"/>
        </a:xfrm>
      </p:grpSpPr>
      <p:sp>
        <p:nvSpPr>
          <p:cNvPr id="41" name="Google Shape;41;p6"/>
          <p:cNvSpPr txBox="1">
            <a:spLocks noGrp="1"/>
          </p:cNvSpPr>
          <p:nvPr>
            <p:ph type="title"/>
          </p:nvPr>
        </p:nvSpPr>
        <p:spPr>
          <a:xfrm>
            <a:off x="472381" y="486836"/>
            <a:ext cx="5915025" cy="1767417"/>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2" name="Google Shape;42;p6"/>
          <p:cNvSpPr txBox="1">
            <a:spLocks noGrp="1"/>
          </p:cNvSpPr>
          <p:nvPr>
            <p:ph type="body" idx="1"/>
          </p:nvPr>
        </p:nvSpPr>
        <p:spPr>
          <a:xfrm>
            <a:off x="472381" y="2241551"/>
            <a:ext cx="2901255" cy="1098549"/>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750"/>
              </a:spcBef>
              <a:spcAft>
                <a:spcPts val="0"/>
              </a:spcAft>
              <a:buClr>
                <a:schemeClr val="dk1"/>
              </a:buClr>
              <a:buSzPts val="1800"/>
              <a:buNone/>
              <a:defRPr sz="1800" b="1"/>
            </a:lvl1pPr>
            <a:lvl2pPr marL="914400" lvl="1" indent="-228600" algn="l">
              <a:lnSpc>
                <a:spcPct val="90000"/>
              </a:lnSpc>
              <a:spcBef>
                <a:spcPts val="375"/>
              </a:spcBef>
              <a:spcAft>
                <a:spcPts val="0"/>
              </a:spcAft>
              <a:buClr>
                <a:schemeClr val="dk1"/>
              </a:buClr>
              <a:buSzPts val="1500"/>
              <a:buNone/>
              <a:defRPr sz="1500" b="1"/>
            </a:lvl2pPr>
            <a:lvl3pPr marL="1371600" lvl="2" indent="-228600" algn="l">
              <a:lnSpc>
                <a:spcPct val="90000"/>
              </a:lnSpc>
              <a:spcBef>
                <a:spcPts val="375"/>
              </a:spcBef>
              <a:spcAft>
                <a:spcPts val="0"/>
              </a:spcAft>
              <a:buClr>
                <a:schemeClr val="dk1"/>
              </a:buClr>
              <a:buSzPts val="1350"/>
              <a:buNone/>
              <a:defRPr sz="1350" b="1"/>
            </a:lvl3pPr>
            <a:lvl4pPr marL="1828800" lvl="3" indent="-228600" algn="l">
              <a:lnSpc>
                <a:spcPct val="90000"/>
              </a:lnSpc>
              <a:spcBef>
                <a:spcPts val="375"/>
              </a:spcBef>
              <a:spcAft>
                <a:spcPts val="0"/>
              </a:spcAft>
              <a:buClr>
                <a:schemeClr val="dk1"/>
              </a:buClr>
              <a:buSzPts val="1200"/>
              <a:buNone/>
              <a:defRPr sz="1200" b="1"/>
            </a:lvl4pPr>
            <a:lvl5pPr marL="2286000" lvl="4" indent="-228600" algn="l">
              <a:lnSpc>
                <a:spcPct val="90000"/>
              </a:lnSpc>
              <a:spcBef>
                <a:spcPts val="375"/>
              </a:spcBef>
              <a:spcAft>
                <a:spcPts val="0"/>
              </a:spcAft>
              <a:buClr>
                <a:schemeClr val="dk1"/>
              </a:buClr>
              <a:buSzPts val="1200"/>
              <a:buNone/>
              <a:defRPr sz="1200" b="1"/>
            </a:lvl5pPr>
            <a:lvl6pPr marL="2743200" lvl="5" indent="-228600" algn="l">
              <a:lnSpc>
                <a:spcPct val="90000"/>
              </a:lnSpc>
              <a:spcBef>
                <a:spcPts val="375"/>
              </a:spcBef>
              <a:spcAft>
                <a:spcPts val="0"/>
              </a:spcAft>
              <a:buClr>
                <a:schemeClr val="dk1"/>
              </a:buClr>
              <a:buSzPts val="1200"/>
              <a:buNone/>
              <a:defRPr sz="1200" b="1"/>
            </a:lvl6pPr>
            <a:lvl7pPr marL="3200400" lvl="6" indent="-228600" algn="l">
              <a:lnSpc>
                <a:spcPct val="90000"/>
              </a:lnSpc>
              <a:spcBef>
                <a:spcPts val="375"/>
              </a:spcBef>
              <a:spcAft>
                <a:spcPts val="0"/>
              </a:spcAft>
              <a:buClr>
                <a:schemeClr val="dk1"/>
              </a:buClr>
              <a:buSzPts val="1200"/>
              <a:buNone/>
              <a:defRPr sz="1200" b="1"/>
            </a:lvl7pPr>
            <a:lvl8pPr marL="3657600" lvl="7" indent="-228600" algn="l">
              <a:lnSpc>
                <a:spcPct val="90000"/>
              </a:lnSpc>
              <a:spcBef>
                <a:spcPts val="375"/>
              </a:spcBef>
              <a:spcAft>
                <a:spcPts val="0"/>
              </a:spcAft>
              <a:buClr>
                <a:schemeClr val="dk1"/>
              </a:buClr>
              <a:buSzPts val="1200"/>
              <a:buNone/>
              <a:defRPr sz="1200" b="1"/>
            </a:lvl8pPr>
            <a:lvl9pPr marL="4114800" lvl="8" indent="-228600" algn="l">
              <a:lnSpc>
                <a:spcPct val="90000"/>
              </a:lnSpc>
              <a:spcBef>
                <a:spcPts val="375"/>
              </a:spcBef>
              <a:spcAft>
                <a:spcPts val="0"/>
              </a:spcAft>
              <a:buClr>
                <a:schemeClr val="dk1"/>
              </a:buClr>
              <a:buSzPts val="1200"/>
              <a:buNone/>
              <a:defRPr sz="1200" b="1"/>
            </a:lvl9pPr>
          </a:lstStyle>
          <a:p>
            <a:endParaRPr/>
          </a:p>
        </p:txBody>
      </p:sp>
      <p:sp>
        <p:nvSpPr>
          <p:cNvPr id="43" name="Google Shape;43;p6"/>
          <p:cNvSpPr txBox="1">
            <a:spLocks noGrp="1"/>
          </p:cNvSpPr>
          <p:nvPr>
            <p:ph type="body" idx="2"/>
          </p:nvPr>
        </p:nvSpPr>
        <p:spPr>
          <a:xfrm>
            <a:off x="472381" y="3340100"/>
            <a:ext cx="2901255" cy="4912784"/>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750"/>
              </a:spcBef>
              <a:spcAft>
                <a:spcPts val="0"/>
              </a:spcAft>
              <a:buClr>
                <a:schemeClr val="dk1"/>
              </a:buClr>
              <a:buSzPts val="1800"/>
              <a:buChar char="•"/>
              <a:defRPr/>
            </a:lvl1pPr>
            <a:lvl2pPr marL="914400" lvl="1" indent="-342900" algn="l">
              <a:lnSpc>
                <a:spcPct val="90000"/>
              </a:lnSpc>
              <a:spcBef>
                <a:spcPts val="375"/>
              </a:spcBef>
              <a:spcAft>
                <a:spcPts val="0"/>
              </a:spcAft>
              <a:buClr>
                <a:schemeClr val="dk1"/>
              </a:buClr>
              <a:buSzPts val="1800"/>
              <a:buChar char="•"/>
              <a:defRPr/>
            </a:lvl2pPr>
            <a:lvl3pPr marL="1371600" lvl="2" indent="-342900" algn="l">
              <a:lnSpc>
                <a:spcPct val="90000"/>
              </a:lnSpc>
              <a:spcBef>
                <a:spcPts val="375"/>
              </a:spcBef>
              <a:spcAft>
                <a:spcPts val="0"/>
              </a:spcAft>
              <a:buClr>
                <a:schemeClr val="dk1"/>
              </a:buClr>
              <a:buSzPts val="1800"/>
              <a:buChar char="•"/>
              <a:defRPr/>
            </a:lvl3pPr>
            <a:lvl4pPr marL="1828800" lvl="3" indent="-342900" algn="l">
              <a:lnSpc>
                <a:spcPct val="90000"/>
              </a:lnSpc>
              <a:spcBef>
                <a:spcPts val="375"/>
              </a:spcBef>
              <a:spcAft>
                <a:spcPts val="0"/>
              </a:spcAft>
              <a:buClr>
                <a:schemeClr val="dk1"/>
              </a:buClr>
              <a:buSzPts val="1800"/>
              <a:buChar char="•"/>
              <a:defRPr/>
            </a:lvl4pPr>
            <a:lvl5pPr marL="2286000" lvl="4" indent="-342900" algn="l">
              <a:lnSpc>
                <a:spcPct val="90000"/>
              </a:lnSpc>
              <a:spcBef>
                <a:spcPts val="375"/>
              </a:spcBef>
              <a:spcAft>
                <a:spcPts val="0"/>
              </a:spcAft>
              <a:buClr>
                <a:schemeClr val="dk1"/>
              </a:buClr>
              <a:buSzPts val="1800"/>
              <a:buChar char="•"/>
              <a:defRPr/>
            </a:lvl5pPr>
            <a:lvl6pPr marL="2743200" lvl="5" indent="-342900" algn="l">
              <a:lnSpc>
                <a:spcPct val="90000"/>
              </a:lnSpc>
              <a:spcBef>
                <a:spcPts val="375"/>
              </a:spcBef>
              <a:spcAft>
                <a:spcPts val="0"/>
              </a:spcAft>
              <a:buClr>
                <a:schemeClr val="dk1"/>
              </a:buClr>
              <a:buSzPts val="1800"/>
              <a:buChar char="•"/>
              <a:defRPr/>
            </a:lvl6pPr>
            <a:lvl7pPr marL="3200400" lvl="6" indent="-342900" algn="l">
              <a:lnSpc>
                <a:spcPct val="90000"/>
              </a:lnSpc>
              <a:spcBef>
                <a:spcPts val="375"/>
              </a:spcBef>
              <a:spcAft>
                <a:spcPts val="0"/>
              </a:spcAft>
              <a:buClr>
                <a:schemeClr val="dk1"/>
              </a:buClr>
              <a:buSzPts val="1800"/>
              <a:buChar char="•"/>
              <a:defRPr/>
            </a:lvl7pPr>
            <a:lvl8pPr marL="3657600" lvl="7" indent="-342900" algn="l">
              <a:lnSpc>
                <a:spcPct val="90000"/>
              </a:lnSpc>
              <a:spcBef>
                <a:spcPts val="375"/>
              </a:spcBef>
              <a:spcAft>
                <a:spcPts val="0"/>
              </a:spcAft>
              <a:buClr>
                <a:schemeClr val="dk1"/>
              </a:buClr>
              <a:buSzPts val="1800"/>
              <a:buChar char="•"/>
              <a:defRPr/>
            </a:lvl8pPr>
            <a:lvl9pPr marL="4114800" lvl="8" indent="-342900" algn="l">
              <a:lnSpc>
                <a:spcPct val="90000"/>
              </a:lnSpc>
              <a:spcBef>
                <a:spcPts val="375"/>
              </a:spcBef>
              <a:spcAft>
                <a:spcPts val="0"/>
              </a:spcAft>
              <a:buClr>
                <a:schemeClr val="dk1"/>
              </a:buClr>
              <a:buSzPts val="1800"/>
              <a:buChar char="•"/>
              <a:defRPr/>
            </a:lvl9pPr>
          </a:lstStyle>
          <a:p>
            <a:endParaRPr/>
          </a:p>
        </p:txBody>
      </p:sp>
      <p:sp>
        <p:nvSpPr>
          <p:cNvPr id="44" name="Google Shape;44;p6"/>
          <p:cNvSpPr txBox="1">
            <a:spLocks noGrp="1"/>
          </p:cNvSpPr>
          <p:nvPr>
            <p:ph type="body" idx="3"/>
          </p:nvPr>
        </p:nvSpPr>
        <p:spPr>
          <a:xfrm>
            <a:off x="3471863" y="2241551"/>
            <a:ext cx="2915543" cy="1098549"/>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750"/>
              </a:spcBef>
              <a:spcAft>
                <a:spcPts val="0"/>
              </a:spcAft>
              <a:buClr>
                <a:schemeClr val="dk1"/>
              </a:buClr>
              <a:buSzPts val="1800"/>
              <a:buNone/>
              <a:defRPr sz="1800" b="1"/>
            </a:lvl1pPr>
            <a:lvl2pPr marL="914400" lvl="1" indent="-228600" algn="l">
              <a:lnSpc>
                <a:spcPct val="90000"/>
              </a:lnSpc>
              <a:spcBef>
                <a:spcPts val="375"/>
              </a:spcBef>
              <a:spcAft>
                <a:spcPts val="0"/>
              </a:spcAft>
              <a:buClr>
                <a:schemeClr val="dk1"/>
              </a:buClr>
              <a:buSzPts val="1500"/>
              <a:buNone/>
              <a:defRPr sz="1500" b="1"/>
            </a:lvl2pPr>
            <a:lvl3pPr marL="1371600" lvl="2" indent="-228600" algn="l">
              <a:lnSpc>
                <a:spcPct val="90000"/>
              </a:lnSpc>
              <a:spcBef>
                <a:spcPts val="375"/>
              </a:spcBef>
              <a:spcAft>
                <a:spcPts val="0"/>
              </a:spcAft>
              <a:buClr>
                <a:schemeClr val="dk1"/>
              </a:buClr>
              <a:buSzPts val="1350"/>
              <a:buNone/>
              <a:defRPr sz="1350" b="1"/>
            </a:lvl3pPr>
            <a:lvl4pPr marL="1828800" lvl="3" indent="-228600" algn="l">
              <a:lnSpc>
                <a:spcPct val="90000"/>
              </a:lnSpc>
              <a:spcBef>
                <a:spcPts val="375"/>
              </a:spcBef>
              <a:spcAft>
                <a:spcPts val="0"/>
              </a:spcAft>
              <a:buClr>
                <a:schemeClr val="dk1"/>
              </a:buClr>
              <a:buSzPts val="1200"/>
              <a:buNone/>
              <a:defRPr sz="1200" b="1"/>
            </a:lvl4pPr>
            <a:lvl5pPr marL="2286000" lvl="4" indent="-228600" algn="l">
              <a:lnSpc>
                <a:spcPct val="90000"/>
              </a:lnSpc>
              <a:spcBef>
                <a:spcPts val="375"/>
              </a:spcBef>
              <a:spcAft>
                <a:spcPts val="0"/>
              </a:spcAft>
              <a:buClr>
                <a:schemeClr val="dk1"/>
              </a:buClr>
              <a:buSzPts val="1200"/>
              <a:buNone/>
              <a:defRPr sz="1200" b="1"/>
            </a:lvl5pPr>
            <a:lvl6pPr marL="2743200" lvl="5" indent="-228600" algn="l">
              <a:lnSpc>
                <a:spcPct val="90000"/>
              </a:lnSpc>
              <a:spcBef>
                <a:spcPts val="375"/>
              </a:spcBef>
              <a:spcAft>
                <a:spcPts val="0"/>
              </a:spcAft>
              <a:buClr>
                <a:schemeClr val="dk1"/>
              </a:buClr>
              <a:buSzPts val="1200"/>
              <a:buNone/>
              <a:defRPr sz="1200" b="1"/>
            </a:lvl6pPr>
            <a:lvl7pPr marL="3200400" lvl="6" indent="-228600" algn="l">
              <a:lnSpc>
                <a:spcPct val="90000"/>
              </a:lnSpc>
              <a:spcBef>
                <a:spcPts val="375"/>
              </a:spcBef>
              <a:spcAft>
                <a:spcPts val="0"/>
              </a:spcAft>
              <a:buClr>
                <a:schemeClr val="dk1"/>
              </a:buClr>
              <a:buSzPts val="1200"/>
              <a:buNone/>
              <a:defRPr sz="1200" b="1"/>
            </a:lvl7pPr>
            <a:lvl8pPr marL="3657600" lvl="7" indent="-228600" algn="l">
              <a:lnSpc>
                <a:spcPct val="90000"/>
              </a:lnSpc>
              <a:spcBef>
                <a:spcPts val="375"/>
              </a:spcBef>
              <a:spcAft>
                <a:spcPts val="0"/>
              </a:spcAft>
              <a:buClr>
                <a:schemeClr val="dk1"/>
              </a:buClr>
              <a:buSzPts val="1200"/>
              <a:buNone/>
              <a:defRPr sz="1200" b="1"/>
            </a:lvl8pPr>
            <a:lvl9pPr marL="4114800" lvl="8" indent="-228600" algn="l">
              <a:lnSpc>
                <a:spcPct val="90000"/>
              </a:lnSpc>
              <a:spcBef>
                <a:spcPts val="375"/>
              </a:spcBef>
              <a:spcAft>
                <a:spcPts val="0"/>
              </a:spcAft>
              <a:buClr>
                <a:schemeClr val="dk1"/>
              </a:buClr>
              <a:buSzPts val="1200"/>
              <a:buNone/>
              <a:defRPr sz="1200" b="1"/>
            </a:lvl9pPr>
          </a:lstStyle>
          <a:p>
            <a:endParaRPr/>
          </a:p>
        </p:txBody>
      </p:sp>
      <p:sp>
        <p:nvSpPr>
          <p:cNvPr id="45" name="Google Shape;45;p6"/>
          <p:cNvSpPr txBox="1">
            <a:spLocks noGrp="1"/>
          </p:cNvSpPr>
          <p:nvPr>
            <p:ph type="body" idx="4"/>
          </p:nvPr>
        </p:nvSpPr>
        <p:spPr>
          <a:xfrm>
            <a:off x="3471863" y="3340100"/>
            <a:ext cx="2915543" cy="4912784"/>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750"/>
              </a:spcBef>
              <a:spcAft>
                <a:spcPts val="0"/>
              </a:spcAft>
              <a:buClr>
                <a:schemeClr val="dk1"/>
              </a:buClr>
              <a:buSzPts val="1800"/>
              <a:buChar char="•"/>
              <a:defRPr/>
            </a:lvl1pPr>
            <a:lvl2pPr marL="914400" lvl="1" indent="-342900" algn="l">
              <a:lnSpc>
                <a:spcPct val="90000"/>
              </a:lnSpc>
              <a:spcBef>
                <a:spcPts val="375"/>
              </a:spcBef>
              <a:spcAft>
                <a:spcPts val="0"/>
              </a:spcAft>
              <a:buClr>
                <a:schemeClr val="dk1"/>
              </a:buClr>
              <a:buSzPts val="1800"/>
              <a:buChar char="•"/>
              <a:defRPr/>
            </a:lvl2pPr>
            <a:lvl3pPr marL="1371600" lvl="2" indent="-342900" algn="l">
              <a:lnSpc>
                <a:spcPct val="90000"/>
              </a:lnSpc>
              <a:spcBef>
                <a:spcPts val="375"/>
              </a:spcBef>
              <a:spcAft>
                <a:spcPts val="0"/>
              </a:spcAft>
              <a:buClr>
                <a:schemeClr val="dk1"/>
              </a:buClr>
              <a:buSzPts val="1800"/>
              <a:buChar char="•"/>
              <a:defRPr/>
            </a:lvl3pPr>
            <a:lvl4pPr marL="1828800" lvl="3" indent="-342900" algn="l">
              <a:lnSpc>
                <a:spcPct val="90000"/>
              </a:lnSpc>
              <a:spcBef>
                <a:spcPts val="375"/>
              </a:spcBef>
              <a:spcAft>
                <a:spcPts val="0"/>
              </a:spcAft>
              <a:buClr>
                <a:schemeClr val="dk1"/>
              </a:buClr>
              <a:buSzPts val="1800"/>
              <a:buChar char="•"/>
              <a:defRPr/>
            </a:lvl4pPr>
            <a:lvl5pPr marL="2286000" lvl="4" indent="-342900" algn="l">
              <a:lnSpc>
                <a:spcPct val="90000"/>
              </a:lnSpc>
              <a:spcBef>
                <a:spcPts val="375"/>
              </a:spcBef>
              <a:spcAft>
                <a:spcPts val="0"/>
              </a:spcAft>
              <a:buClr>
                <a:schemeClr val="dk1"/>
              </a:buClr>
              <a:buSzPts val="1800"/>
              <a:buChar char="•"/>
              <a:defRPr/>
            </a:lvl5pPr>
            <a:lvl6pPr marL="2743200" lvl="5" indent="-342900" algn="l">
              <a:lnSpc>
                <a:spcPct val="90000"/>
              </a:lnSpc>
              <a:spcBef>
                <a:spcPts val="375"/>
              </a:spcBef>
              <a:spcAft>
                <a:spcPts val="0"/>
              </a:spcAft>
              <a:buClr>
                <a:schemeClr val="dk1"/>
              </a:buClr>
              <a:buSzPts val="1800"/>
              <a:buChar char="•"/>
              <a:defRPr/>
            </a:lvl6pPr>
            <a:lvl7pPr marL="3200400" lvl="6" indent="-342900" algn="l">
              <a:lnSpc>
                <a:spcPct val="90000"/>
              </a:lnSpc>
              <a:spcBef>
                <a:spcPts val="375"/>
              </a:spcBef>
              <a:spcAft>
                <a:spcPts val="0"/>
              </a:spcAft>
              <a:buClr>
                <a:schemeClr val="dk1"/>
              </a:buClr>
              <a:buSzPts val="1800"/>
              <a:buChar char="•"/>
              <a:defRPr/>
            </a:lvl7pPr>
            <a:lvl8pPr marL="3657600" lvl="7" indent="-342900" algn="l">
              <a:lnSpc>
                <a:spcPct val="90000"/>
              </a:lnSpc>
              <a:spcBef>
                <a:spcPts val="375"/>
              </a:spcBef>
              <a:spcAft>
                <a:spcPts val="0"/>
              </a:spcAft>
              <a:buClr>
                <a:schemeClr val="dk1"/>
              </a:buClr>
              <a:buSzPts val="1800"/>
              <a:buChar char="•"/>
              <a:defRPr/>
            </a:lvl8pPr>
            <a:lvl9pPr marL="4114800" lvl="8" indent="-342900" algn="l">
              <a:lnSpc>
                <a:spcPct val="90000"/>
              </a:lnSpc>
              <a:spcBef>
                <a:spcPts val="375"/>
              </a:spcBef>
              <a:spcAft>
                <a:spcPts val="0"/>
              </a:spcAft>
              <a:buClr>
                <a:schemeClr val="dk1"/>
              </a:buClr>
              <a:buSzPts val="1800"/>
              <a:buChar char="•"/>
              <a:defRPr/>
            </a:lvl9pPr>
          </a:lstStyle>
          <a:p>
            <a:endParaRPr/>
          </a:p>
        </p:txBody>
      </p:sp>
      <p:sp>
        <p:nvSpPr>
          <p:cNvPr id="46" name="Google Shape;46;p6"/>
          <p:cNvSpPr txBox="1">
            <a:spLocks noGrp="1"/>
          </p:cNvSpPr>
          <p:nvPr>
            <p:ph type="dt" idx="10"/>
          </p:nvPr>
        </p:nvSpPr>
        <p:spPr>
          <a:xfrm>
            <a:off x="471488" y="8475136"/>
            <a:ext cx="1543050" cy="486833"/>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7" name="Google Shape;47;p6"/>
          <p:cNvSpPr txBox="1">
            <a:spLocks noGrp="1"/>
          </p:cNvSpPr>
          <p:nvPr>
            <p:ph type="ftr" idx="11"/>
          </p:nvPr>
        </p:nvSpPr>
        <p:spPr>
          <a:xfrm>
            <a:off x="2271713" y="8475136"/>
            <a:ext cx="2314575" cy="486833"/>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8" name="Google Shape;48;p6"/>
          <p:cNvSpPr txBox="1">
            <a:spLocks noGrp="1"/>
          </p:cNvSpPr>
          <p:nvPr>
            <p:ph type="sldNum" idx="12"/>
          </p:nvPr>
        </p:nvSpPr>
        <p:spPr>
          <a:xfrm>
            <a:off x="4843463" y="8475136"/>
            <a:ext cx="1543050" cy="486833"/>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49"/>
        <p:cNvGrpSpPr/>
        <p:nvPr/>
      </p:nvGrpSpPr>
      <p:grpSpPr>
        <a:xfrm>
          <a:off x="0" y="0"/>
          <a:ext cx="0" cy="0"/>
          <a:chOff x="0" y="0"/>
          <a:chExt cx="0" cy="0"/>
        </a:xfrm>
      </p:grpSpPr>
      <p:sp>
        <p:nvSpPr>
          <p:cNvPr id="50" name="Google Shape;50;p7"/>
          <p:cNvSpPr txBox="1">
            <a:spLocks noGrp="1"/>
          </p:cNvSpPr>
          <p:nvPr>
            <p:ph type="title"/>
          </p:nvPr>
        </p:nvSpPr>
        <p:spPr>
          <a:xfrm>
            <a:off x="471488" y="486836"/>
            <a:ext cx="5915025" cy="1767417"/>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1" name="Google Shape;51;p7"/>
          <p:cNvSpPr txBox="1">
            <a:spLocks noGrp="1"/>
          </p:cNvSpPr>
          <p:nvPr>
            <p:ph type="dt" idx="10"/>
          </p:nvPr>
        </p:nvSpPr>
        <p:spPr>
          <a:xfrm>
            <a:off x="471488" y="8475136"/>
            <a:ext cx="1543050" cy="486833"/>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2" name="Google Shape;52;p7"/>
          <p:cNvSpPr txBox="1">
            <a:spLocks noGrp="1"/>
          </p:cNvSpPr>
          <p:nvPr>
            <p:ph type="ftr" idx="11"/>
          </p:nvPr>
        </p:nvSpPr>
        <p:spPr>
          <a:xfrm>
            <a:off x="2271713" y="8475136"/>
            <a:ext cx="2314575" cy="486833"/>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3" name="Google Shape;53;p7"/>
          <p:cNvSpPr txBox="1">
            <a:spLocks noGrp="1"/>
          </p:cNvSpPr>
          <p:nvPr>
            <p:ph type="sldNum" idx="12"/>
          </p:nvPr>
        </p:nvSpPr>
        <p:spPr>
          <a:xfrm>
            <a:off x="4843463" y="8475136"/>
            <a:ext cx="1543050" cy="486833"/>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54"/>
        <p:cNvGrpSpPr/>
        <p:nvPr/>
      </p:nvGrpSpPr>
      <p:grpSpPr>
        <a:xfrm>
          <a:off x="0" y="0"/>
          <a:ext cx="0" cy="0"/>
          <a:chOff x="0" y="0"/>
          <a:chExt cx="0" cy="0"/>
        </a:xfrm>
      </p:grpSpPr>
      <p:sp>
        <p:nvSpPr>
          <p:cNvPr id="55" name="Google Shape;55;p8"/>
          <p:cNvSpPr txBox="1">
            <a:spLocks noGrp="1"/>
          </p:cNvSpPr>
          <p:nvPr>
            <p:ph type="dt" idx="10"/>
          </p:nvPr>
        </p:nvSpPr>
        <p:spPr>
          <a:xfrm>
            <a:off x="471488" y="8475136"/>
            <a:ext cx="1543050" cy="486833"/>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6" name="Google Shape;56;p8"/>
          <p:cNvSpPr txBox="1">
            <a:spLocks noGrp="1"/>
          </p:cNvSpPr>
          <p:nvPr>
            <p:ph type="ftr" idx="11"/>
          </p:nvPr>
        </p:nvSpPr>
        <p:spPr>
          <a:xfrm>
            <a:off x="2271713" y="8475136"/>
            <a:ext cx="2314575" cy="486833"/>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7" name="Google Shape;57;p8"/>
          <p:cNvSpPr txBox="1">
            <a:spLocks noGrp="1"/>
          </p:cNvSpPr>
          <p:nvPr>
            <p:ph type="sldNum" idx="12"/>
          </p:nvPr>
        </p:nvSpPr>
        <p:spPr>
          <a:xfrm>
            <a:off x="4843463" y="8475136"/>
            <a:ext cx="1543050" cy="486833"/>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58"/>
        <p:cNvGrpSpPr/>
        <p:nvPr/>
      </p:nvGrpSpPr>
      <p:grpSpPr>
        <a:xfrm>
          <a:off x="0" y="0"/>
          <a:ext cx="0" cy="0"/>
          <a:chOff x="0" y="0"/>
          <a:chExt cx="0" cy="0"/>
        </a:xfrm>
      </p:grpSpPr>
      <p:sp>
        <p:nvSpPr>
          <p:cNvPr id="59" name="Google Shape;59;p9"/>
          <p:cNvSpPr txBox="1">
            <a:spLocks noGrp="1"/>
          </p:cNvSpPr>
          <p:nvPr>
            <p:ph type="title"/>
          </p:nvPr>
        </p:nvSpPr>
        <p:spPr>
          <a:xfrm>
            <a:off x="472381" y="609600"/>
            <a:ext cx="2211884" cy="21336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2400"/>
              <a:buFont typeface="Calibri"/>
              <a:buNone/>
              <a:defRPr sz="24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0" name="Google Shape;60;p9"/>
          <p:cNvSpPr txBox="1">
            <a:spLocks noGrp="1"/>
          </p:cNvSpPr>
          <p:nvPr>
            <p:ph type="body" idx="1"/>
          </p:nvPr>
        </p:nvSpPr>
        <p:spPr>
          <a:xfrm>
            <a:off x="2915543" y="1316569"/>
            <a:ext cx="3471863" cy="6498167"/>
          </a:xfrm>
          <a:prstGeom prst="rect">
            <a:avLst/>
          </a:prstGeom>
          <a:noFill/>
          <a:ln>
            <a:noFill/>
          </a:ln>
        </p:spPr>
        <p:txBody>
          <a:bodyPr spcFirstLastPara="1" wrap="square" lIns="91425" tIns="45700" rIns="91425" bIns="45700" anchor="t" anchorCtr="0">
            <a:normAutofit/>
          </a:bodyPr>
          <a:lstStyle>
            <a:lvl1pPr marL="457200" lvl="0" indent="-381000" algn="l">
              <a:lnSpc>
                <a:spcPct val="90000"/>
              </a:lnSpc>
              <a:spcBef>
                <a:spcPts val="750"/>
              </a:spcBef>
              <a:spcAft>
                <a:spcPts val="0"/>
              </a:spcAft>
              <a:buClr>
                <a:schemeClr val="dk1"/>
              </a:buClr>
              <a:buSzPts val="2400"/>
              <a:buChar char="•"/>
              <a:defRPr sz="2400"/>
            </a:lvl1pPr>
            <a:lvl2pPr marL="914400" lvl="1" indent="-361950" algn="l">
              <a:lnSpc>
                <a:spcPct val="90000"/>
              </a:lnSpc>
              <a:spcBef>
                <a:spcPts val="375"/>
              </a:spcBef>
              <a:spcAft>
                <a:spcPts val="0"/>
              </a:spcAft>
              <a:buClr>
                <a:schemeClr val="dk1"/>
              </a:buClr>
              <a:buSzPts val="2100"/>
              <a:buChar char="•"/>
              <a:defRPr sz="2100"/>
            </a:lvl2pPr>
            <a:lvl3pPr marL="1371600" lvl="2" indent="-342900" algn="l">
              <a:lnSpc>
                <a:spcPct val="90000"/>
              </a:lnSpc>
              <a:spcBef>
                <a:spcPts val="375"/>
              </a:spcBef>
              <a:spcAft>
                <a:spcPts val="0"/>
              </a:spcAft>
              <a:buClr>
                <a:schemeClr val="dk1"/>
              </a:buClr>
              <a:buSzPts val="1800"/>
              <a:buChar char="•"/>
              <a:defRPr sz="1800"/>
            </a:lvl3pPr>
            <a:lvl4pPr marL="1828800" lvl="3" indent="-323850" algn="l">
              <a:lnSpc>
                <a:spcPct val="90000"/>
              </a:lnSpc>
              <a:spcBef>
                <a:spcPts val="375"/>
              </a:spcBef>
              <a:spcAft>
                <a:spcPts val="0"/>
              </a:spcAft>
              <a:buClr>
                <a:schemeClr val="dk1"/>
              </a:buClr>
              <a:buSzPts val="1500"/>
              <a:buChar char="•"/>
              <a:defRPr sz="1500"/>
            </a:lvl4pPr>
            <a:lvl5pPr marL="2286000" lvl="4" indent="-323850" algn="l">
              <a:lnSpc>
                <a:spcPct val="90000"/>
              </a:lnSpc>
              <a:spcBef>
                <a:spcPts val="375"/>
              </a:spcBef>
              <a:spcAft>
                <a:spcPts val="0"/>
              </a:spcAft>
              <a:buClr>
                <a:schemeClr val="dk1"/>
              </a:buClr>
              <a:buSzPts val="1500"/>
              <a:buChar char="•"/>
              <a:defRPr sz="1500"/>
            </a:lvl5pPr>
            <a:lvl6pPr marL="2743200" lvl="5" indent="-323850" algn="l">
              <a:lnSpc>
                <a:spcPct val="90000"/>
              </a:lnSpc>
              <a:spcBef>
                <a:spcPts val="375"/>
              </a:spcBef>
              <a:spcAft>
                <a:spcPts val="0"/>
              </a:spcAft>
              <a:buClr>
                <a:schemeClr val="dk1"/>
              </a:buClr>
              <a:buSzPts val="1500"/>
              <a:buChar char="•"/>
              <a:defRPr sz="1500"/>
            </a:lvl6pPr>
            <a:lvl7pPr marL="3200400" lvl="6" indent="-323850" algn="l">
              <a:lnSpc>
                <a:spcPct val="90000"/>
              </a:lnSpc>
              <a:spcBef>
                <a:spcPts val="375"/>
              </a:spcBef>
              <a:spcAft>
                <a:spcPts val="0"/>
              </a:spcAft>
              <a:buClr>
                <a:schemeClr val="dk1"/>
              </a:buClr>
              <a:buSzPts val="1500"/>
              <a:buChar char="•"/>
              <a:defRPr sz="1500"/>
            </a:lvl7pPr>
            <a:lvl8pPr marL="3657600" lvl="7" indent="-323850" algn="l">
              <a:lnSpc>
                <a:spcPct val="90000"/>
              </a:lnSpc>
              <a:spcBef>
                <a:spcPts val="375"/>
              </a:spcBef>
              <a:spcAft>
                <a:spcPts val="0"/>
              </a:spcAft>
              <a:buClr>
                <a:schemeClr val="dk1"/>
              </a:buClr>
              <a:buSzPts val="1500"/>
              <a:buChar char="•"/>
              <a:defRPr sz="1500"/>
            </a:lvl8pPr>
            <a:lvl9pPr marL="4114800" lvl="8" indent="-323850" algn="l">
              <a:lnSpc>
                <a:spcPct val="90000"/>
              </a:lnSpc>
              <a:spcBef>
                <a:spcPts val="375"/>
              </a:spcBef>
              <a:spcAft>
                <a:spcPts val="0"/>
              </a:spcAft>
              <a:buClr>
                <a:schemeClr val="dk1"/>
              </a:buClr>
              <a:buSzPts val="1500"/>
              <a:buChar char="•"/>
              <a:defRPr sz="1500"/>
            </a:lvl9pPr>
          </a:lstStyle>
          <a:p>
            <a:endParaRPr/>
          </a:p>
        </p:txBody>
      </p:sp>
      <p:sp>
        <p:nvSpPr>
          <p:cNvPr id="61" name="Google Shape;61;p9"/>
          <p:cNvSpPr txBox="1">
            <a:spLocks noGrp="1"/>
          </p:cNvSpPr>
          <p:nvPr>
            <p:ph type="body" idx="2"/>
          </p:nvPr>
        </p:nvSpPr>
        <p:spPr>
          <a:xfrm>
            <a:off x="472381" y="2743200"/>
            <a:ext cx="2211884" cy="5082117"/>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750"/>
              </a:spcBef>
              <a:spcAft>
                <a:spcPts val="0"/>
              </a:spcAft>
              <a:buClr>
                <a:schemeClr val="dk1"/>
              </a:buClr>
              <a:buSzPts val="1200"/>
              <a:buNone/>
              <a:defRPr sz="1200"/>
            </a:lvl1pPr>
            <a:lvl2pPr marL="914400" lvl="1" indent="-228600" algn="l">
              <a:lnSpc>
                <a:spcPct val="90000"/>
              </a:lnSpc>
              <a:spcBef>
                <a:spcPts val="375"/>
              </a:spcBef>
              <a:spcAft>
                <a:spcPts val="0"/>
              </a:spcAft>
              <a:buClr>
                <a:schemeClr val="dk1"/>
              </a:buClr>
              <a:buSzPts val="1050"/>
              <a:buNone/>
              <a:defRPr sz="1050"/>
            </a:lvl2pPr>
            <a:lvl3pPr marL="1371600" lvl="2" indent="-228600" algn="l">
              <a:lnSpc>
                <a:spcPct val="90000"/>
              </a:lnSpc>
              <a:spcBef>
                <a:spcPts val="375"/>
              </a:spcBef>
              <a:spcAft>
                <a:spcPts val="0"/>
              </a:spcAft>
              <a:buClr>
                <a:schemeClr val="dk1"/>
              </a:buClr>
              <a:buSzPts val="900"/>
              <a:buNone/>
              <a:defRPr sz="900"/>
            </a:lvl3pPr>
            <a:lvl4pPr marL="1828800" lvl="3" indent="-228600" algn="l">
              <a:lnSpc>
                <a:spcPct val="90000"/>
              </a:lnSpc>
              <a:spcBef>
                <a:spcPts val="375"/>
              </a:spcBef>
              <a:spcAft>
                <a:spcPts val="0"/>
              </a:spcAft>
              <a:buClr>
                <a:schemeClr val="dk1"/>
              </a:buClr>
              <a:buSzPts val="750"/>
              <a:buNone/>
              <a:defRPr sz="750"/>
            </a:lvl4pPr>
            <a:lvl5pPr marL="2286000" lvl="4" indent="-228600" algn="l">
              <a:lnSpc>
                <a:spcPct val="90000"/>
              </a:lnSpc>
              <a:spcBef>
                <a:spcPts val="375"/>
              </a:spcBef>
              <a:spcAft>
                <a:spcPts val="0"/>
              </a:spcAft>
              <a:buClr>
                <a:schemeClr val="dk1"/>
              </a:buClr>
              <a:buSzPts val="750"/>
              <a:buNone/>
              <a:defRPr sz="750"/>
            </a:lvl5pPr>
            <a:lvl6pPr marL="2743200" lvl="5" indent="-228600" algn="l">
              <a:lnSpc>
                <a:spcPct val="90000"/>
              </a:lnSpc>
              <a:spcBef>
                <a:spcPts val="375"/>
              </a:spcBef>
              <a:spcAft>
                <a:spcPts val="0"/>
              </a:spcAft>
              <a:buClr>
                <a:schemeClr val="dk1"/>
              </a:buClr>
              <a:buSzPts val="750"/>
              <a:buNone/>
              <a:defRPr sz="750"/>
            </a:lvl6pPr>
            <a:lvl7pPr marL="3200400" lvl="6" indent="-228600" algn="l">
              <a:lnSpc>
                <a:spcPct val="90000"/>
              </a:lnSpc>
              <a:spcBef>
                <a:spcPts val="375"/>
              </a:spcBef>
              <a:spcAft>
                <a:spcPts val="0"/>
              </a:spcAft>
              <a:buClr>
                <a:schemeClr val="dk1"/>
              </a:buClr>
              <a:buSzPts val="750"/>
              <a:buNone/>
              <a:defRPr sz="750"/>
            </a:lvl7pPr>
            <a:lvl8pPr marL="3657600" lvl="7" indent="-228600" algn="l">
              <a:lnSpc>
                <a:spcPct val="90000"/>
              </a:lnSpc>
              <a:spcBef>
                <a:spcPts val="375"/>
              </a:spcBef>
              <a:spcAft>
                <a:spcPts val="0"/>
              </a:spcAft>
              <a:buClr>
                <a:schemeClr val="dk1"/>
              </a:buClr>
              <a:buSzPts val="750"/>
              <a:buNone/>
              <a:defRPr sz="750"/>
            </a:lvl8pPr>
            <a:lvl9pPr marL="4114800" lvl="8" indent="-228600" algn="l">
              <a:lnSpc>
                <a:spcPct val="90000"/>
              </a:lnSpc>
              <a:spcBef>
                <a:spcPts val="375"/>
              </a:spcBef>
              <a:spcAft>
                <a:spcPts val="0"/>
              </a:spcAft>
              <a:buClr>
                <a:schemeClr val="dk1"/>
              </a:buClr>
              <a:buSzPts val="750"/>
              <a:buNone/>
              <a:defRPr sz="750"/>
            </a:lvl9pPr>
          </a:lstStyle>
          <a:p>
            <a:endParaRPr/>
          </a:p>
        </p:txBody>
      </p:sp>
      <p:sp>
        <p:nvSpPr>
          <p:cNvPr id="62" name="Google Shape;62;p9"/>
          <p:cNvSpPr txBox="1">
            <a:spLocks noGrp="1"/>
          </p:cNvSpPr>
          <p:nvPr>
            <p:ph type="dt" idx="10"/>
          </p:nvPr>
        </p:nvSpPr>
        <p:spPr>
          <a:xfrm>
            <a:off x="471488" y="8475136"/>
            <a:ext cx="1543050" cy="486833"/>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3" name="Google Shape;63;p9"/>
          <p:cNvSpPr txBox="1">
            <a:spLocks noGrp="1"/>
          </p:cNvSpPr>
          <p:nvPr>
            <p:ph type="ftr" idx="11"/>
          </p:nvPr>
        </p:nvSpPr>
        <p:spPr>
          <a:xfrm>
            <a:off x="2271713" y="8475136"/>
            <a:ext cx="2314575" cy="486833"/>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4" name="Google Shape;64;p9"/>
          <p:cNvSpPr txBox="1">
            <a:spLocks noGrp="1"/>
          </p:cNvSpPr>
          <p:nvPr>
            <p:ph type="sldNum" idx="12"/>
          </p:nvPr>
        </p:nvSpPr>
        <p:spPr>
          <a:xfrm>
            <a:off x="4843463" y="8475136"/>
            <a:ext cx="1543050" cy="486833"/>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65"/>
        <p:cNvGrpSpPr/>
        <p:nvPr/>
      </p:nvGrpSpPr>
      <p:grpSpPr>
        <a:xfrm>
          <a:off x="0" y="0"/>
          <a:ext cx="0" cy="0"/>
          <a:chOff x="0" y="0"/>
          <a:chExt cx="0" cy="0"/>
        </a:xfrm>
      </p:grpSpPr>
      <p:sp>
        <p:nvSpPr>
          <p:cNvPr id="66" name="Google Shape;66;p10"/>
          <p:cNvSpPr txBox="1">
            <a:spLocks noGrp="1"/>
          </p:cNvSpPr>
          <p:nvPr>
            <p:ph type="title"/>
          </p:nvPr>
        </p:nvSpPr>
        <p:spPr>
          <a:xfrm>
            <a:off x="472381" y="609600"/>
            <a:ext cx="2211884" cy="21336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2400"/>
              <a:buFont typeface="Calibri"/>
              <a:buNone/>
              <a:defRPr sz="24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7" name="Google Shape;67;p10"/>
          <p:cNvSpPr>
            <a:spLocks noGrp="1"/>
          </p:cNvSpPr>
          <p:nvPr>
            <p:ph type="pic" idx="2"/>
          </p:nvPr>
        </p:nvSpPr>
        <p:spPr>
          <a:xfrm>
            <a:off x="2915543" y="1316569"/>
            <a:ext cx="3471863" cy="6498167"/>
          </a:xfrm>
          <a:prstGeom prst="rect">
            <a:avLst/>
          </a:prstGeom>
          <a:noFill/>
          <a:ln>
            <a:noFill/>
          </a:ln>
        </p:spPr>
        <p:txBody>
          <a:bodyPr spcFirstLastPara="1" wrap="square" lIns="91425" tIns="45700" rIns="91425" bIns="45700" anchor="t" anchorCtr="0">
            <a:noAutofit/>
          </a:bodyPr>
          <a:lstStyle>
            <a:lvl1pPr marR="0" lvl="0" algn="l" rtl="0">
              <a:lnSpc>
                <a:spcPct val="90000"/>
              </a:lnSpc>
              <a:spcBef>
                <a:spcPts val="750"/>
              </a:spcBef>
              <a:spcAft>
                <a:spcPts val="0"/>
              </a:spcAft>
              <a:buClr>
                <a:schemeClr val="dk1"/>
              </a:buClr>
              <a:buSzPts val="2400"/>
              <a:buFont typeface="Arial"/>
              <a:buNone/>
              <a:defRPr sz="2400" b="0" i="0" u="none" strike="noStrike" cap="none">
                <a:solidFill>
                  <a:schemeClr val="dk1"/>
                </a:solidFill>
                <a:latin typeface="Calibri"/>
                <a:ea typeface="Calibri"/>
                <a:cs typeface="Calibri"/>
                <a:sym typeface="Calibri"/>
              </a:defRPr>
            </a:lvl1pPr>
            <a:lvl2pPr marR="0" lvl="1" algn="l" rtl="0">
              <a:lnSpc>
                <a:spcPct val="90000"/>
              </a:lnSpc>
              <a:spcBef>
                <a:spcPts val="375"/>
              </a:spcBef>
              <a:spcAft>
                <a:spcPts val="0"/>
              </a:spcAft>
              <a:buClr>
                <a:schemeClr val="dk1"/>
              </a:buClr>
              <a:buSzPts val="2100"/>
              <a:buFont typeface="Arial"/>
              <a:buNone/>
              <a:defRPr sz="2100" b="0" i="0" u="none" strike="noStrike" cap="none">
                <a:solidFill>
                  <a:schemeClr val="dk1"/>
                </a:solidFill>
                <a:latin typeface="Calibri"/>
                <a:ea typeface="Calibri"/>
                <a:cs typeface="Calibri"/>
                <a:sym typeface="Calibri"/>
              </a:defRPr>
            </a:lvl2pPr>
            <a:lvl3pPr marR="0" lvl="2" algn="l" rtl="0">
              <a:lnSpc>
                <a:spcPct val="90000"/>
              </a:lnSpc>
              <a:spcBef>
                <a:spcPts val="375"/>
              </a:spcBef>
              <a:spcAft>
                <a:spcPts val="0"/>
              </a:spcAft>
              <a:buClr>
                <a:schemeClr val="dk1"/>
              </a:buClr>
              <a:buSzPts val="1800"/>
              <a:buFont typeface="Arial"/>
              <a:buNone/>
              <a:defRPr sz="1800" b="0" i="0" u="none" strike="noStrike" cap="none">
                <a:solidFill>
                  <a:schemeClr val="dk1"/>
                </a:solidFill>
                <a:latin typeface="Calibri"/>
                <a:ea typeface="Calibri"/>
                <a:cs typeface="Calibri"/>
                <a:sym typeface="Calibri"/>
              </a:defRPr>
            </a:lvl3pPr>
            <a:lvl4pPr marR="0" lvl="3" algn="l" rtl="0">
              <a:lnSpc>
                <a:spcPct val="90000"/>
              </a:lnSpc>
              <a:spcBef>
                <a:spcPts val="375"/>
              </a:spcBef>
              <a:spcAft>
                <a:spcPts val="0"/>
              </a:spcAft>
              <a:buClr>
                <a:schemeClr val="dk1"/>
              </a:buClr>
              <a:buSzPts val="1500"/>
              <a:buFont typeface="Arial"/>
              <a:buNone/>
              <a:defRPr sz="1500" b="0" i="0" u="none" strike="noStrike" cap="none">
                <a:solidFill>
                  <a:schemeClr val="dk1"/>
                </a:solidFill>
                <a:latin typeface="Calibri"/>
                <a:ea typeface="Calibri"/>
                <a:cs typeface="Calibri"/>
                <a:sym typeface="Calibri"/>
              </a:defRPr>
            </a:lvl4pPr>
            <a:lvl5pPr marR="0" lvl="4" algn="l" rtl="0">
              <a:lnSpc>
                <a:spcPct val="90000"/>
              </a:lnSpc>
              <a:spcBef>
                <a:spcPts val="375"/>
              </a:spcBef>
              <a:spcAft>
                <a:spcPts val="0"/>
              </a:spcAft>
              <a:buClr>
                <a:schemeClr val="dk1"/>
              </a:buClr>
              <a:buSzPts val="1500"/>
              <a:buFont typeface="Arial"/>
              <a:buNone/>
              <a:defRPr sz="1500" b="0" i="0" u="none" strike="noStrike" cap="none">
                <a:solidFill>
                  <a:schemeClr val="dk1"/>
                </a:solidFill>
                <a:latin typeface="Calibri"/>
                <a:ea typeface="Calibri"/>
                <a:cs typeface="Calibri"/>
                <a:sym typeface="Calibri"/>
              </a:defRPr>
            </a:lvl5pPr>
            <a:lvl6pPr marR="0" lvl="5" algn="l" rtl="0">
              <a:lnSpc>
                <a:spcPct val="90000"/>
              </a:lnSpc>
              <a:spcBef>
                <a:spcPts val="375"/>
              </a:spcBef>
              <a:spcAft>
                <a:spcPts val="0"/>
              </a:spcAft>
              <a:buClr>
                <a:schemeClr val="dk1"/>
              </a:buClr>
              <a:buSzPts val="1500"/>
              <a:buFont typeface="Arial"/>
              <a:buNone/>
              <a:defRPr sz="1500" b="0" i="0" u="none" strike="noStrike" cap="none">
                <a:solidFill>
                  <a:schemeClr val="dk1"/>
                </a:solidFill>
                <a:latin typeface="Calibri"/>
                <a:ea typeface="Calibri"/>
                <a:cs typeface="Calibri"/>
                <a:sym typeface="Calibri"/>
              </a:defRPr>
            </a:lvl6pPr>
            <a:lvl7pPr marR="0" lvl="6" algn="l" rtl="0">
              <a:lnSpc>
                <a:spcPct val="90000"/>
              </a:lnSpc>
              <a:spcBef>
                <a:spcPts val="375"/>
              </a:spcBef>
              <a:spcAft>
                <a:spcPts val="0"/>
              </a:spcAft>
              <a:buClr>
                <a:schemeClr val="dk1"/>
              </a:buClr>
              <a:buSzPts val="1500"/>
              <a:buFont typeface="Arial"/>
              <a:buNone/>
              <a:defRPr sz="1500" b="0" i="0" u="none" strike="noStrike" cap="none">
                <a:solidFill>
                  <a:schemeClr val="dk1"/>
                </a:solidFill>
                <a:latin typeface="Calibri"/>
                <a:ea typeface="Calibri"/>
                <a:cs typeface="Calibri"/>
                <a:sym typeface="Calibri"/>
              </a:defRPr>
            </a:lvl7pPr>
            <a:lvl8pPr marR="0" lvl="7" algn="l" rtl="0">
              <a:lnSpc>
                <a:spcPct val="90000"/>
              </a:lnSpc>
              <a:spcBef>
                <a:spcPts val="375"/>
              </a:spcBef>
              <a:spcAft>
                <a:spcPts val="0"/>
              </a:spcAft>
              <a:buClr>
                <a:schemeClr val="dk1"/>
              </a:buClr>
              <a:buSzPts val="1500"/>
              <a:buFont typeface="Arial"/>
              <a:buNone/>
              <a:defRPr sz="1500" b="0" i="0" u="none" strike="noStrike" cap="none">
                <a:solidFill>
                  <a:schemeClr val="dk1"/>
                </a:solidFill>
                <a:latin typeface="Calibri"/>
                <a:ea typeface="Calibri"/>
                <a:cs typeface="Calibri"/>
                <a:sym typeface="Calibri"/>
              </a:defRPr>
            </a:lvl8pPr>
            <a:lvl9pPr marR="0" lvl="8" algn="l" rtl="0">
              <a:lnSpc>
                <a:spcPct val="90000"/>
              </a:lnSpc>
              <a:spcBef>
                <a:spcPts val="375"/>
              </a:spcBef>
              <a:spcAft>
                <a:spcPts val="0"/>
              </a:spcAft>
              <a:buClr>
                <a:schemeClr val="dk1"/>
              </a:buClr>
              <a:buSzPts val="1500"/>
              <a:buFont typeface="Arial"/>
              <a:buNone/>
              <a:defRPr sz="1500" b="0" i="0" u="none" strike="noStrike" cap="none">
                <a:solidFill>
                  <a:schemeClr val="dk1"/>
                </a:solidFill>
                <a:latin typeface="Calibri"/>
                <a:ea typeface="Calibri"/>
                <a:cs typeface="Calibri"/>
                <a:sym typeface="Calibri"/>
              </a:defRPr>
            </a:lvl9pPr>
          </a:lstStyle>
          <a:p>
            <a:endParaRPr/>
          </a:p>
        </p:txBody>
      </p:sp>
      <p:sp>
        <p:nvSpPr>
          <p:cNvPr id="68" name="Google Shape;68;p10"/>
          <p:cNvSpPr txBox="1">
            <a:spLocks noGrp="1"/>
          </p:cNvSpPr>
          <p:nvPr>
            <p:ph type="body" idx="1"/>
          </p:nvPr>
        </p:nvSpPr>
        <p:spPr>
          <a:xfrm>
            <a:off x="472381" y="2743200"/>
            <a:ext cx="2211884" cy="5082117"/>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750"/>
              </a:spcBef>
              <a:spcAft>
                <a:spcPts val="0"/>
              </a:spcAft>
              <a:buClr>
                <a:schemeClr val="dk1"/>
              </a:buClr>
              <a:buSzPts val="1200"/>
              <a:buNone/>
              <a:defRPr sz="1200"/>
            </a:lvl1pPr>
            <a:lvl2pPr marL="914400" lvl="1" indent="-228600" algn="l">
              <a:lnSpc>
                <a:spcPct val="90000"/>
              </a:lnSpc>
              <a:spcBef>
                <a:spcPts val="375"/>
              </a:spcBef>
              <a:spcAft>
                <a:spcPts val="0"/>
              </a:spcAft>
              <a:buClr>
                <a:schemeClr val="dk1"/>
              </a:buClr>
              <a:buSzPts val="1050"/>
              <a:buNone/>
              <a:defRPr sz="1050"/>
            </a:lvl2pPr>
            <a:lvl3pPr marL="1371600" lvl="2" indent="-228600" algn="l">
              <a:lnSpc>
                <a:spcPct val="90000"/>
              </a:lnSpc>
              <a:spcBef>
                <a:spcPts val="375"/>
              </a:spcBef>
              <a:spcAft>
                <a:spcPts val="0"/>
              </a:spcAft>
              <a:buClr>
                <a:schemeClr val="dk1"/>
              </a:buClr>
              <a:buSzPts val="900"/>
              <a:buNone/>
              <a:defRPr sz="900"/>
            </a:lvl3pPr>
            <a:lvl4pPr marL="1828800" lvl="3" indent="-228600" algn="l">
              <a:lnSpc>
                <a:spcPct val="90000"/>
              </a:lnSpc>
              <a:spcBef>
                <a:spcPts val="375"/>
              </a:spcBef>
              <a:spcAft>
                <a:spcPts val="0"/>
              </a:spcAft>
              <a:buClr>
                <a:schemeClr val="dk1"/>
              </a:buClr>
              <a:buSzPts val="750"/>
              <a:buNone/>
              <a:defRPr sz="750"/>
            </a:lvl4pPr>
            <a:lvl5pPr marL="2286000" lvl="4" indent="-228600" algn="l">
              <a:lnSpc>
                <a:spcPct val="90000"/>
              </a:lnSpc>
              <a:spcBef>
                <a:spcPts val="375"/>
              </a:spcBef>
              <a:spcAft>
                <a:spcPts val="0"/>
              </a:spcAft>
              <a:buClr>
                <a:schemeClr val="dk1"/>
              </a:buClr>
              <a:buSzPts val="750"/>
              <a:buNone/>
              <a:defRPr sz="750"/>
            </a:lvl5pPr>
            <a:lvl6pPr marL="2743200" lvl="5" indent="-228600" algn="l">
              <a:lnSpc>
                <a:spcPct val="90000"/>
              </a:lnSpc>
              <a:spcBef>
                <a:spcPts val="375"/>
              </a:spcBef>
              <a:spcAft>
                <a:spcPts val="0"/>
              </a:spcAft>
              <a:buClr>
                <a:schemeClr val="dk1"/>
              </a:buClr>
              <a:buSzPts val="750"/>
              <a:buNone/>
              <a:defRPr sz="750"/>
            </a:lvl6pPr>
            <a:lvl7pPr marL="3200400" lvl="6" indent="-228600" algn="l">
              <a:lnSpc>
                <a:spcPct val="90000"/>
              </a:lnSpc>
              <a:spcBef>
                <a:spcPts val="375"/>
              </a:spcBef>
              <a:spcAft>
                <a:spcPts val="0"/>
              </a:spcAft>
              <a:buClr>
                <a:schemeClr val="dk1"/>
              </a:buClr>
              <a:buSzPts val="750"/>
              <a:buNone/>
              <a:defRPr sz="750"/>
            </a:lvl7pPr>
            <a:lvl8pPr marL="3657600" lvl="7" indent="-228600" algn="l">
              <a:lnSpc>
                <a:spcPct val="90000"/>
              </a:lnSpc>
              <a:spcBef>
                <a:spcPts val="375"/>
              </a:spcBef>
              <a:spcAft>
                <a:spcPts val="0"/>
              </a:spcAft>
              <a:buClr>
                <a:schemeClr val="dk1"/>
              </a:buClr>
              <a:buSzPts val="750"/>
              <a:buNone/>
              <a:defRPr sz="750"/>
            </a:lvl8pPr>
            <a:lvl9pPr marL="4114800" lvl="8" indent="-228600" algn="l">
              <a:lnSpc>
                <a:spcPct val="90000"/>
              </a:lnSpc>
              <a:spcBef>
                <a:spcPts val="375"/>
              </a:spcBef>
              <a:spcAft>
                <a:spcPts val="0"/>
              </a:spcAft>
              <a:buClr>
                <a:schemeClr val="dk1"/>
              </a:buClr>
              <a:buSzPts val="750"/>
              <a:buNone/>
              <a:defRPr sz="750"/>
            </a:lvl9pPr>
          </a:lstStyle>
          <a:p>
            <a:endParaRPr/>
          </a:p>
        </p:txBody>
      </p:sp>
      <p:sp>
        <p:nvSpPr>
          <p:cNvPr id="69" name="Google Shape;69;p10"/>
          <p:cNvSpPr txBox="1">
            <a:spLocks noGrp="1"/>
          </p:cNvSpPr>
          <p:nvPr>
            <p:ph type="dt" idx="10"/>
          </p:nvPr>
        </p:nvSpPr>
        <p:spPr>
          <a:xfrm>
            <a:off x="471488" y="8475136"/>
            <a:ext cx="1543050" cy="486833"/>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0" name="Google Shape;70;p10"/>
          <p:cNvSpPr txBox="1">
            <a:spLocks noGrp="1"/>
          </p:cNvSpPr>
          <p:nvPr>
            <p:ph type="ftr" idx="11"/>
          </p:nvPr>
        </p:nvSpPr>
        <p:spPr>
          <a:xfrm>
            <a:off x="2271713" y="8475136"/>
            <a:ext cx="2314575" cy="486833"/>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1" name="Google Shape;71;p10"/>
          <p:cNvSpPr txBox="1">
            <a:spLocks noGrp="1"/>
          </p:cNvSpPr>
          <p:nvPr>
            <p:ph type="sldNum" idx="12"/>
          </p:nvPr>
        </p:nvSpPr>
        <p:spPr>
          <a:xfrm>
            <a:off x="4843463" y="8475136"/>
            <a:ext cx="1543050" cy="486833"/>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Google Shape;10;p1"/>
          <p:cNvSpPr txBox="1">
            <a:spLocks noGrp="1"/>
          </p:cNvSpPr>
          <p:nvPr>
            <p:ph type="title"/>
          </p:nvPr>
        </p:nvSpPr>
        <p:spPr>
          <a:xfrm>
            <a:off x="471488" y="486836"/>
            <a:ext cx="5915025" cy="1767417"/>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3300"/>
              <a:buFont typeface="Calibri"/>
              <a:buNone/>
              <a:defRPr sz="33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11" name="Google Shape;11;p1"/>
          <p:cNvSpPr txBox="1">
            <a:spLocks noGrp="1"/>
          </p:cNvSpPr>
          <p:nvPr>
            <p:ph type="body" idx="1"/>
          </p:nvPr>
        </p:nvSpPr>
        <p:spPr>
          <a:xfrm>
            <a:off x="471488" y="2434167"/>
            <a:ext cx="5915025" cy="5801784"/>
          </a:xfrm>
          <a:prstGeom prst="rect">
            <a:avLst/>
          </a:prstGeom>
          <a:noFill/>
          <a:ln>
            <a:noFill/>
          </a:ln>
        </p:spPr>
        <p:txBody>
          <a:bodyPr spcFirstLastPara="1" wrap="square" lIns="91425" tIns="45700" rIns="91425" bIns="45700" anchor="t" anchorCtr="0">
            <a:normAutofit/>
          </a:bodyPr>
          <a:lstStyle>
            <a:lvl1pPr marL="457200" marR="0" lvl="0" indent="-361950" algn="l" rtl="0">
              <a:lnSpc>
                <a:spcPct val="90000"/>
              </a:lnSpc>
              <a:spcBef>
                <a:spcPts val="750"/>
              </a:spcBef>
              <a:spcAft>
                <a:spcPts val="0"/>
              </a:spcAft>
              <a:buClr>
                <a:schemeClr val="dk1"/>
              </a:buClr>
              <a:buSzPts val="2100"/>
              <a:buFont typeface="Arial"/>
              <a:buChar char="•"/>
              <a:defRPr sz="2100" b="0" i="0" u="none" strike="noStrike" cap="none">
                <a:solidFill>
                  <a:schemeClr val="dk1"/>
                </a:solidFill>
                <a:latin typeface="Calibri"/>
                <a:ea typeface="Calibri"/>
                <a:cs typeface="Calibri"/>
                <a:sym typeface="Calibri"/>
              </a:defRPr>
            </a:lvl1pPr>
            <a:lvl2pPr marL="914400" marR="0" lvl="1" indent="-342900" algn="l" rtl="0">
              <a:lnSpc>
                <a:spcPct val="90000"/>
              </a:lnSpc>
              <a:spcBef>
                <a:spcPts val="375"/>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2pPr>
            <a:lvl3pPr marL="1371600" marR="0" lvl="2" indent="-323850" algn="l" rtl="0">
              <a:lnSpc>
                <a:spcPct val="90000"/>
              </a:lnSpc>
              <a:spcBef>
                <a:spcPts val="375"/>
              </a:spcBef>
              <a:spcAft>
                <a:spcPts val="0"/>
              </a:spcAft>
              <a:buClr>
                <a:schemeClr val="dk1"/>
              </a:buClr>
              <a:buSzPts val="1500"/>
              <a:buFont typeface="Arial"/>
              <a:buChar char="•"/>
              <a:defRPr sz="1500" b="0" i="0" u="none" strike="noStrike" cap="none">
                <a:solidFill>
                  <a:schemeClr val="dk1"/>
                </a:solidFill>
                <a:latin typeface="Calibri"/>
                <a:ea typeface="Calibri"/>
                <a:cs typeface="Calibri"/>
                <a:sym typeface="Calibri"/>
              </a:defRPr>
            </a:lvl3pPr>
            <a:lvl4pPr marL="1828800" marR="0" lvl="3"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Calibri"/>
                <a:ea typeface="Calibri"/>
                <a:cs typeface="Calibri"/>
                <a:sym typeface="Calibri"/>
              </a:defRPr>
            </a:lvl4pPr>
            <a:lvl5pPr marL="2286000" marR="0" lvl="4"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Calibri"/>
                <a:ea typeface="Calibri"/>
                <a:cs typeface="Calibri"/>
                <a:sym typeface="Calibri"/>
              </a:defRPr>
            </a:lvl5pPr>
            <a:lvl6pPr marL="2743200" marR="0" lvl="5"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Calibri"/>
                <a:ea typeface="Calibri"/>
                <a:cs typeface="Calibri"/>
                <a:sym typeface="Calibri"/>
              </a:defRPr>
            </a:lvl6pPr>
            <a:lvl7pPr marL="3200400" marR="0" lvl="6"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Calibri"/>
                <a:ea typeface="Calibri"/>
                <a:cs typeface="Calibri"/>
                <a:sym typeface="Calibri"/>
              </a:defRPr>
            </a:lvl7pPr>
            <a:lvl8pPr marL="3657600" marR="0" lvl="7"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Calibri"/>
                <a:ea typeface="Calibri"/>
                <a:cs typeface="Calibri"/>
                <a:sym typeface="Calibri"/>
              </a:defRPr>
            </a:lvl8pPr>
            <a:lvl9pPr marL="4114800" marR="0" lvl="8"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Calibri"/>
                <a:ea typeface="Calibri"/>
                <a:cs typeface="Calibri"/>
                <a:sym typeface="Calibri"/>
              </a:defRPr>
            </a:lvl9pPr>
          </a:lstStyle>
          <a:p>
            <a:endParaRPr/>
          </a:p>
        </p:txBody>
      </p:sp>
      <p:sp>
        <p:nvSpPr>
          <p:cNvPr id="12" name="Google Shape;12;p1"/>
          <p:cNvSpPr txBox="1">
            <a:spLocks noGrp="1"/>
          </p:cNvSpPr>
          <p:nvPr>
            <p:ph type="dt" idx="10"/>
          </p:nvPr>
        </p:nvSpPr>
        <p:spPr>
          <a:xfrm>
            <a:off x="471488" y="8475136"/>
            <a:ext cx="1543050" cy="486833"/>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9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3" name="Google Shape;13;p1"/>
          <p:cNvSpPr txBox="1">
            <a:spLocks noGrp="1"/>
          </p:cNvSpPr>
          <p:nvPr>
            <p:ph type="ftr" idx="11"/>
          </p:nvPr>
        </p:nvSpPr>
        <p:spPr>
          <a:xfrm>
            <a:off x="2271713" y="8475136"/>
            <a:ext cx="2314575" cy="486833"/>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9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4" name="Google Shape;14;p1"/>
          <p:cNvSpPr txBox="1">
            <a:spLocks noGrp="1"/>
          </p:cNvSpPr>
          <p:nvPr>
            <p:ph type="sldNum" idx="12"/>
          </p:nvPr>
        </p:nvSpPr>
        <p:spPr>
          <a:xfrm>
            <a:off x="4843463" y="8475136"/>
            <a:ext cx="1543050" cy="486833"/>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900" b="0" i="0" u="none" strike="noStrike" cap="none">
                <a:solidFill>
                  <a:srgbClr val="888888"/>
                </a:solidFill>
                <a:latin typeface="Calibri"/>
                <a:ea typeface="Calibri"/>
                <a:cs typeface="Calibri"/>
                <a:sym typeface="Calibri"/>
              </a:defRPr>
            </a:lvl1pPr>
            <a:lvl2pPr marL="0" marR="0" lvl="1" indent="0" algn="r" rtl="0">
              <a:spcBef>
                <a:spcPts val="0"/>
              </a:spcBef>
              <a:buNone/>
              <a:defRPr sz="900" b="0" i="0" u="none" strike="noStrike" cap="none">
                <a:solidFill>
                  <a:srgbClr val="888888"/>
                </a:solidFill>
                <a:latin typeface="Calibri"/>
                <a:ea typeface="Calibri"/>
                <a:cs typeface="Calibri"/>
                <a:sym typeface="Calibri"/>
              </a:defRPr>
            </a:lvl2pPr>
            <a:lvl3pPr marL="0" marR="0" lvl="2" indent="0" algn="r" rtl="0">
              <a:spcBef>
                <a:spcPts val="0"/>
              </a:spcBef>
              <a:buNone/>
              <a:defRPr sz="900" b="0" i="0" u="none" strike="noStrike" cap="none">
                <a:solidFill>
                  <a:srgbClr val="888888"/>
                </a:solidFill>
                <a:latin typeface="Calibri"/>
                <a:ea typeface="Calibri"/>
                <a:cs typeface="Calibri"/>
                <a:sym typeface="Calibri"/>
              </a:defRPr>
            </a:lvl3pPr>
            <a:lvl4pPr marL="0" marR="0" lvl="3" indent="0" algn="r" rtl="0">
              <a:spcBef>
                <a:spcPts val="0"/>
              </a:spcBef>
              <a:buNone/>
              <a:defRPr sz="900" b="0" i="0" u="none" strike="noStrike" cap="none">
                <a:solidFill>
                  <a:srgbClr val="888888"/>
                </a:solidFill>
                <a:latin typeface="Calibri"/>
                <a:ea typeface="Calibri"/>
                <a:cs typeface="Calibri"/>
                <a:sym typeface="Calibri"/>
              </a:defRPr>
            </a:lvl4pPr>
            <a:lvl5pPr marL="0" marR="0" lvl="4" indent="0" algn="r" rtl="0">
              <a:spcBef>
                <a:spcPts val="0"/>
              </a:spcBef>
              <a:buNone/>
              <a:defRPr sz="900" b="0" i="0" u="none" strike="noStrike" cap="none">
                <a:solidFill>
                  <a:srgbClr val="888888"/>
                </a:solidFill>
                <a:latin typeface="Calibri"/>
                <a:ea typeface="Calibri"/>
                <a:cs typeface="Calibri"/>
                <a:sym typeface="Calibri"/>
              </a:defRPr>
            </a:lvl5pPr>
            <a:lvl6pPr marL="0" marR="0" lvl="5" indent="0" algn="r" rtl="0">
              <a:spcBef>
                <a:spcPts val="0"/>
              </a:spcBef>
              <a:buNone/>
              <a:defRPr sz="900" b="0" i="0" u="none" strike="noStrike" cap="none">
                <a:solidFill>
                  <a:srgbClr val="888888"/>
                </a:solidFill>
                <a:latin typeface="Calibri"/>
                <a:ea typeface="Calibri"/>
                <a:cs typeface="Calibri"/>
                <a:sym typeface="Calibri"/>
              </a:defRPr>
            </a:lvl6pPr>
            <a:lvl7pPr marL="0" marR="0" lvl="6" indent="0" algn="r" rtl="0">
              <a:spcBef>
                <a:spcPts val="0"/>
              </a:spcBef>
              <a:buNone/>
              <a:defRPr sz="900" b="0" i="0" u="none" strike="noStrike" cap="none">
                <a:solidFill>
                  <a:srgbClr val="888888"/>
                </a:solidFill>
                <a:latin typeface="Calibri"/>
                <a:ea typeface="Calibri"/>
                <a:cs typeface="Calibri"/>
                <a:sym typeface="Calibri"/>
              </a:defRPr>
            </a:lvl7pPr>
            <a:lvl8pPr marL="0" marR="0" lvl="7" indent="0" algn="r" rtl="0">
              <a:spcBef>
                <a:spcPts val="0"/>
              </a:spcBef>
              <a:buNone/>
              <a:defRPr sz="900" b="0" i="0" u="none" strike="noStrike" cap="none">
                <a:solidFill>
                  <a:srgbClr val="888888"/>
                </a:solidFill>
                <a:latin typeface="Calibri"/>
                <a:ea typeface="Calibri"/>
                <a:cs typeface="Calibri"/>
                <a:sym typeface="Calibri"/>
              </a:defRPr>
            </a:lvl8pPr>
            <a:lvl9pPr marL="0" marR="0" lvl="8" indent="0" algn="r" rtl="0">
              <a:spcBef>
                <a:spcPts val="0"/>
              </a:spcBef>
              <a:buNone/>
              <a:defRPr sz="9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8"/>
        <p:cNvGrpSpPr/>
        <p:nvPr/>
      </p:nvGrpSpPr>
      <p:grpSpPr>
        <a:xfrm>
          <a:off x="0" y="0"/>
          <a:ext cx="0" cy="0"/>
          <a:chOff x="0" y="0"/>
          <a:chExt cx="0" cy="0"/>
        </a:xfrm>
      </p:grpSpPr>
      <p:sp>
        <p:nvSpPr>
          <p:cNvPr id="89" name="Google Shape;89;p13"/>
          <p:cNvSpPr/>
          <p:nvPr/>
        </p:nvSpPr>
        <p:spPr>
          <a:xfrm>
            <a:off x="145657" y="145658"/>
            <a:ext cx="6546456" cy="566442"/>
          </a:xfrm>
          <a:prstGeom prst="rect">
            <a:avLst/>
          </a:prstGeom>
          <a:solidFill>
            <a:schemeClr val="lt1"/>
          </a:solidFill>
          <a:ln w="12700" cap="flat" cmpd="sng">
            <a:solidFill>
              <a:schemeClr val="lt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2000" b="1" i="0" u="none" strike="noStrike" cap="none" dirty="0">
                <a:solidFill>
                  <a:schemeClr val="dk1"/>
                </a:solidFill>
                <a:latin typeface="Calibri"/>
                <a:ea typeface="Calibri"/>
                <a:cs typeface="Calibri"/>
                <a:sym typeface="Calibri"/>
              </a:rPr>
              <a:t>Make It Close</a:t>
            </a:r>
            <a:endParaRPr b="1" dirty="0"/>
          </a:p>
        </p:txBody>
      </p:sp>
      <p:sp>
        <p:nvSpPr>
          <p:cNvPr id="90" name="Google Shape;90;p13"/>
          <p:cNvSpPr/>
          <p:nvPr/>
        </p:nvSpPr>
        <p:spPr>
          <a:xfrm>
            <a:off x="145657" y="712100"/>
            <a:ext cx="6546456" cy="566442"/>
          </a:xfrm>
          <a:prstGeom prst="rect">
            <a:avLst/>
          </a:prstGeom>
          <a:solidFill>
            <a:schemeClr val="lt1"/>
          </a:solidFill>
          <a:ln w="12700" cap="flat" cmpd="sng">
            <a:solidFill>
              <a:schemeClr val="lt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r>
              <a:rPr lang="en-US" sz="1000" b="1" i="0" u="none" strike="noStrike" cap="none">
                <a:solidFill>
                  <a:schemeClr val="dk1"/>
                </a:solidFill>
                <a:latin typeface="Calibri"/>
                <a:ea typeface="Calibri"/>
                <a:cs typeface="Calibri"/>
                <a:sym typeface="Calibri"/>
              </a:rPr>
              <a:t>Directions: </a:t>
            </a:r>
            <a:r>
              <a:rPr lang="en-US" sz="1000" b="0" i="0" u="none" strike="noStrike" cap="none">
                <a:solidFill>
                  <a:schemeClr val="dk1"/>
                </a:solidFill>
                <a:latin typeface="Calibri"/>
                <a:ea typeface="Calibri"/>
                <a:cs typeface="Calibri"/>
                <a:sym typeface="Calibri"/>
              </a:rPr>
              <a:t>Use digit cards to make an addition problem. The sum of the problem is the target. Deal new digit cards to make an addition problem that is close to the target. The player closest to the target gets a point.</a:t>
            </a:r>
            <a:endParaRPr/>
          </a:p>
        </p:txBody>
      </p:sp>
      <p:graphicFrame>
        <p:nvGraphicFramePr>
          <p:cNvPr id="91" name="Google Shape;91;p13"/>
          <p:cNvGraphicFramePr/>
          <p:nvPr/>
        </p:nvGraphicFramePr>
        <p:xfrm>
          <a:off x="242607" y="1278541"/>
          <a:ext cx="6063850" cy="7030925"/>
        </p:xfrm>
        <a:graphic>
          <a:graphicData uri="http://schemas.openxmlformats.org/drawingml/2006/table">
            <a:tbl>
              <a:tblPr firstRow="1" firstCol="1" bandRow="1">
                <a:noFill/>
                <a:tableStyleId>{C0DEFE1F-5BE9-4911-B75D-62CA632809BA}</a:tableStyleId>
              </a:tblPr>
              <a:tblGrid>
                <a:gridCol w="3031925">
                  <a:extLst>
                    <a:ext uri="{9D8B030D-6E8A-4147-A177-3AD203B41FA5}">
                      <a16:colId xmlns:a16="http://schemas.microsoft.com/office/drawing/2014/main" val="20000"/>
                    </a:ext>
                  </a:extLst>
                </a:gridCol>
                <a:gridCol w="3031925">
                  <a:extLst>
                    <a:ext uri="{9D8B030D-6E8A-4147-A177-3AD203B41FA5}">
                      <a16:colId xmlns:a16="http://schemas.microsoft.com/office/drawing/2014/main" val="20001"/>
                    </a:ext>
                  </a:extLst>
                </a:gridCol>
              </a:tblGrid>
              <a:tr h="425225">
                <a:tc>
                  <a:txBody>
                    <a:bodyPr/>
                    <a:lstStyle/>
                    <a:p>
                      <a:pPr marL="0" marR="0" lvl="0" indent="0" algn="ctr" rtl="0">
                        <a:spcBef>
                          <a:spcPts val="0"/>
                        </a:spcBef>
                        <a:spcAft>
                          <a:spcPts val="0"/>
                        </a:spcAft>
                        <a:buNone/>
                      </a:pPr>
                      <a:r>
                        <a:rPr lang="en-US" sz="1500" u="none" strike="noStrike" cap="none">
                          <a:solidFill>
                            <a:schemeClr val="dk1"/>
                          </a:solidFill>
                        </a:rPr>
                        <a:t>Target Problem</a:t>
                      </a:r>
                      <a:endParaRPr sz="1000" u="none" strike="noStrike" cap="none">
                        <a:solidFill>
                          <a:schemeClr val="dk1"/>
                        </a:solidFill>
                        <a:latin typeface="Calibri"/>
                        <a:ea typeface="Calibri"/>
                        <a:cs typeface="Calibri"/>
                        <a:sym typeface="Calibri"/>
                      </a:endParaRPr>
                    </a:p>
                  </a:txBody>
                  <a:tcPr marL="56750" marR="56750" marT="0" marB="0">
                    <a:lnL w="19050" cap="flat" cmpd="sng">
                      <a:solidFill>
                        <a:schemeClr val="dk1"/>
                      </a:solidFill>
                      <a:prstDash val="solid"/>
                      <a:round/>
                      <a:headEnd type="none" w="sm" len="sm"/>
                      <a:tailEnd type="none" w="sm" len="sm"/>
                    </a:lnL>
                    <a:lnR w="19050" cap="flat" cmpd="sng">
                      <a:solidFill>
                        <a:schemeClr val="dk1"/>
                      </a:solidFill>
                      <a:prstDash val="solid"/>
                      <a:round/>
                      <a:headEnd type="none" w="sm" len="sm"/>
                      <a:tailEnd type="none" w="sm" len="sm"/>
                    </a:lnR>
                    <a:lnT w="19050" cap="flat" cmpd="sng">
                      <a:solidFill>
                        <a:schemeClr val="dk1"/>
                      </a:solidFill>
                      <a:prstDash val="solid"/>
                      <a:round/>
                      <a:headEnd type="none" w="sm" len="sm"/>
                      <a:tailEnd type="none" w="sm" len="sm"/>
                    </a:lnT>
                    <a:lnB w="19050" cap="flat" cmpd="sng">
                      <a:solidFill>
                        <a:schemeClr val="dk1"/>
                      </a:solidFill>
                      <a:prstDash val="solid"/>
                      <a:round/>
                      <a:headEnd type="none" w="sm" len="sm"/>
                      <a:tailEnd type="none" w="sm" len="sm"/>
                    </a:lnB>
                    <a:solidFill>
                      <a:schemeClr val="lt1"/>
                    </a:solidFill>
                  </a:tcPr>
                </a:tc>
                <a:tc>
                  <a:txBody>
                    <a:bodyPr/>
                    <a:lstStyle/>
                    <a:p>
                      <a:pPr marL="0" marR="0" lvl="0" indent="0" algn="ctr" rtl="0">
                        <a:spcBef>
                          <a:spcPts val="0"/>
                        </a:spcBef>
                        <a:spcAft>
                          <a:spcPts val="0"/>
                        </a:spcAft>
                        <a:buNone/>
                      </a:pPr>
                      <a:r>
                        <a:rPr lang="en-US" sz="1500" u="none" strike="noStrike" cap="none">
                          <a:solidFill>
                            <a:schemeClr val="dk1"/>
                          </a:solidFill>
                        </a:rPr>
                        <a:t>My Problem</a:t>
                      </a:r>
                      <a:endParaRPr sz="1000" u="none" strike="noStrike" cap="none">
                        <a:solidFill>
                          <a:schemeClr val="dk1"/>
                        </a:solidFill>
                      </a:endParaRPr>
                    </a:p>
                    <a:p>
                      <a:pPr marL="0" marR="0" lvl="0" indent="0" algn="ctr" rtl="0">
                        <a:spcBef>
                          <a:spcPts val="0"/>
                        </a:spcBef>
                        <a:spcAft>
                          <a:spcPts val="0"/>
                        </a:spcAft>
                        <a:buNone/>
                      </a:pPr>
                      <a:r>
                        <a:rPr lang="en-US" sz="800" u="none" strike="noStrike" cap="none">
                          <a:solidFill>
                            <a:schemeClr val="dk1"/>
                          </a:solidFill>
                        </a:rPr>
                        <a:t>(give yourself a √ if you are closest to the target)</a:t>
                      </a:r>
                      <a:endParaRPr sz="1000" u="none" strike="noStrike" cap="none">
                        <a:solidFill>
                          <a:schemeClr val="dk1"/>
                        </a:solidFill>
                        <a:latin typeface="Calibri"/>
                        <a:ea typeface="Calibri"/>
                        <a:cs typeface="Calibri"/>
                        <a:sym typeface="Calibri"/>
                      </a:endParaRPr>
                    </a:p>
                  </a:txBody>
                  <a:tcPr marL="56750" marR="56750" marT="0" marB="0">
                    <a:lnL w="19050" cap="flat" cmpd="sng">
                      <a:solidFill>
                        <a:schemeClr val="dk1"/>
                      </a:solidFill>
                      <a:prstDash val="solid"/>
                      <a:round/>
                      <a:headEnd type="none" w="sm" len="sm"/>
                      <a:tailEnd type="none" w="sm" len="sm"/>
                    </a:lnL>
                    <a:lnR w="19050" cap="flat" cmpd="sng">
                      <a:solidFill>
                        <a:schemeClr val="dk1"/>
                      </a:solidFill>
                      <a:prstDash val="solid"/>
                      <a:round/>
                      <a:headEnd type="none" w="sm" len="sm"/>
                      <a:tailEnd type="none" w="sm" len="sm"/>
                    </a:lnR>
                    <a:lnT w="19050" cap="flat" cmpd="sng">
                      <a:solidFill>
                        <a:schemeClr val="dk1"/>
                      </a:solidFill>
                      <a:prstDash val="solid"/>
                      <a:round/>
                      <a:headEnd type="none" w="sm" len="sm"/>
                      <a:tailEnd type="none" w="sm" len="sm"/>
                    </a:lnT>
                    <a:lnB w="19050" cap="flat" cmpd="sng">
                      <a:solidFill>
                        <a:schemeClr val="dk1"/>
                      </a:solidFill>
                      <a:prstDash val="solid"/>
                      <a:round/>
                      <a:headEnd type="none" w="sm" len="sm"/>
                      <a:tailEnd type="none" w="sm" len="sm"/>
                    </a:lnB>
                    <a:solidFill>
                      <a:schemeClr val="lt1"/>
                    </a:solidFill>
                  </a:tcPr>
                </a:tc>
                <a:extLst>
                  <a:ext uri="{0D108BD9-81ED-4DB2-BD59-A6C34878D82A}">
                    <a16:rowId xmlns:a16="http://schemas.microsoft.com/office/drawing/2014/main" val="10000"/>
                  </a:ext>
                </a:extLst>
              </a:tr>
              <a:tr h="1100950">
                <a:tc>
                  <a:txBody>
                    <a:bodyPr/>
                    <a:lstStyle/>
                    <a:p>
                      <a:pPr marL="0" marR="0" lvl="0" indent="0" algn="ctr" rtl="0">
                        <a:spcBef>
                          <a:spcPts val="0"/>
                        </a:spcBef>
                        <a:spcAft>
                          <a:spcPts val="0"/>
                        </a:spcAft>
                        <a:buNone/>
                      </a:pPr>
                      <a:r>
                        <a:rPr lang="en-US" sz="1500" u="none" strike="noStrike" cap="none"/>
                        <a:t> </a:t>
                      </a:r>
                      <a:endParaRPr sz="1000" u="none" strike="noStrike" cap="none"/>
                    </a:p>
                    <a:p>
                      <a:pPr marL="0" marR="0" lvl="0" indent="0" algn="ctr" rtl="0">
                        <a:spcBef>
                          <a:spcPts val="0"/>
                        </a:spcBef>
                        <a:spcAft>
                          <a:spcPts val="0"/>
                        </a:spcAft>
                        <a:buNone/>
                      </a:pPr>
                      <a:r>
                        <a:rPr lang="en-US" sz="1500" u="none" strike="noStrike" cap="none"/>
                        <a:t> </a:t>
                      </a:r>
                      <a:endParaRPr sz="1000" u="none" strike="noStrike" cap="none"/>
                    </a:p>
                    <a:p>
                      <a:pPr marL="0" marR="0" lvl="0" indent="0" algn="ctr" rtl="0">
                        <a:spcBef>
                          <a:spcPts val="0"/>
                        </a:spcBef>
                        <a:spcAft>
                          <a:spcPts val="0"/>
                        </a:spcAft>
                        <a:buNone/>
                      </a:pPr>
                      <a:r>
                        <a:rPr lang="en-US" sz="1500" u="none" strike="noStrike" cap="none"/>
                        <a:t> </a:t>
                      </a:r>
                      <a:endParaRPr sz="1000" u="none" strike="noStrike" cap="none"/>
                    </a:p>
                    <a:p>
                      <a:pPr marL="0" marR="0" lvl="0" indent="0" algn="ctr" rtl="0">
                        <a:spcBef>
                          <a:spcPts val="0"/>
                        </a:spcBef>
                        <a:spcAft>
                          <a:spcPts val="0"/>
                        </a:spcAft>
                        <a:buNone/>
                      </a:pPr>
                      <a:r>
                        <a:rPr lang="en-US" sz="1500" u="none" strike="noStrike" cap="none"/>
                        <a:t> </a:t>
                      </a:r>
                      <a:endParaRPr sz="1000" u="none" strike="noStrike" cap="none">
                        <a:latin typeface="Calibri"/>
                        <a:ea typeface="Calibri"/>
                        <a:cs typeface="Calibri"/>
                        <a:sym typeface="Calibri"/>
                      </a:endParaRPr>
                    </a:p>
                  </a:txBody>
                  <a:tcPr marL="56750" marR="56750" marT="0" marB="0">
                    <a:lnL w="19050" cap="flat" cmpd="sng">
                      <a:solidFill>
                        <a:schemeClr val="dk1"/>
                      </a:solidFill>
                      <a:prstDash val="solid"/>
                      <a:round/>
                      <a:headEnd type="none" w="sm" len="sm"/>
                      <a:tailEnd type="none" w="sm" len="sm"/>
                    </a:lnL>
                    <a:lnR w="19050" cap="flat" cmpd="sng">
                      <a:solidFill>
                        <a:schemeClr val="dk1"/>
                      </a:solidFill>
                      <a:prstDash val="solid"/>
                      <a:round/>
                      <a:headEnd type="none" w="sm" len="sm"/>
                      <a:tailEnd type="none" w="sm" len="sm"/>
                    </a:lnR>
                    <a:lnT w="19050" cap="flat" cmpd="sng">
                      <a:solidFill>
                        <a:schemeClr val="dk1"/>
                      </a:solidFill>
                      <a:prstDash val="solid"/>
                      <a:round/>
                      <a:headEnd type="none" w="sm" len="sm"/>
                      <a:tailEnd type="none" w="sm" len="sm"/>
                    </a:lnT>
                    <a:lnB w="19050" cap="flat" cmpd="sng">
                      <a:solidFill>
                        <a:schemeClr val="dk1"/>
                      </a:solidFill>
                      <a:prstDash val="solid"/>
                      <a:round/>
                      <a:headEnd type="none" w="sm" len="sm"/>
                      <a:tailEnd type="none" w="sm" len="sm"/>
                    </a:lnB>
                    <a:solidFill>
                      <a:schemeClr val="lt1"/>
                    </a:solidFill>
                  </a:tcPr>
                </a:tc>
                <a:tc>
                  <a:txBody>
                    <a:bodyPr/>
                    <a:lstStyle/>
                    <a:p>
                      <a:pPr marL="0" marR="0" lvl="0" indent="0" algn="ctr" rtl="0">
                        <a:spcBef>
                          <a:spcPts val="0"/>
                        </a:spcBef>
                        <a:spcAft>
                          <a:spcPts val="0"/>
                        </a:spcAft>
                        <a:buNone/>
                      </a:pPr>
                      <a:r>
                        <a:rPr lang="en-US" sz="1500" u="none" strike="noStrike" cap="none"/>
                        <a:t> </a:t>
                      </a:r>
                      <a:endParaRPr sz="1000" u="none" strike="noStrike" cap="none">
                        <a:latin typeface="Calibri"/>
                        <a:ea typeface="Calibri"/>
                        <a:cs typeface="Calibri"/>
                        <a:sym typeface="Calibri"/>
                      </a:endParaRPr>
                    </a:p>
                  </a:txBody>
                  <a:tcPr marL="56750" marR="56750" marT="0" marB="0">
                    <a:lnL w="19050" cap="flat" cmpd="sng">
                      <a:solidFill>
                        <a:schemeClr val="dk1"/>
                      </a:solidFill>
                      <a:prstDash val="solid"/>
                      <a:round/>
                      <a:headEnd type="none" w="sm" len="sm"/>
                      <a:tailEnd type="none" w="sm" len="sm"/>
                    </a:lnL>
                    <a:lnR w="19050" cap="flat" cmpd="sng">
                      <a:solidFill>
                        <a:schemeClr val="dk1"/>
                      </a:solidFill>
                      <a:prstDash val="solid"/>
                      <a:round/>
                      <a:headEnd type="none" w="sm" len="sm"/>
                      <a:tailEnd type="none" w="sm" len="sm"/>
                    </a:lnR>
                    <a:lnT w="19050" cap="flat" cmpd="sng">
                      <a:solidFill>
                        <a:schemeClr val="dk1"/>
                      </a:solidFill>
                      <a:prstDash val="solid"/>
                      <a:round/>
                      <a:headEnd type="none" w="sm" len="sm"/>
                      <a:tailEnd type="none" w="sm" len="sm"/>
                    </a:lnT>
                    <a:lnB w="19050" cap="flat" cmpd="sng">
                      <a:solidFill>
                        <a:schemeClr val="dk1"/>
                      </a:solidFill>
                      <a:prstDash val="solid"/>
                      <a:round/>
                      <a:headEnd type="none" w="sm" len="sm"/>
                      <a:tailEnd type="none" w="sm" len="sm"/>
                    </a:lnB>
                    <a:solidFill>
                      <a:schemeClr val="lt1"/>
                    </a:solidFill>
                  </a:tcPr>
                </a:tc>
                <a:extLst>
                  <a:ext uri="{0D108BD9-81ED-4DB2-BD59-A6C34878D82A}">
                    <a16:rowId xmlns:a16="http://schemas.microsoft.com/office/drawing/2014/main" val="10001"/>
                  </a:ext>
                </a:extLst>
              </a:tr>
              <a:tr h="1100950">
                <a:tc>
                  <a:txBody>
                    <a:bodyPr/>
                    <a:lstStyle/>
                    <a:p>
                      <a:pPr marL="0" marR="0" lvl="0" indent="0" algn="ctr" rtl="0">
                        <a:spcBef>
                          <a:spcPts val="0"/>
                        </a:spcBef>
                        <a:spcAft>
                          <a:spcPts val="0"/>
                        </a:spcAft>
                        <a:buNone/>
                      </a:pPr>
                      <a:r>
                        <a:rPr lang="en-US" sz="1500" u="none" strike="noStrike" cap="none"/>
                        <a:t> </a:t>
                      </a:r>
                      <a:endParaRPr sz="1000" u="none" strike="noStrike" cap="none"/>
                    </a:p>
                    <a:p>
                      <a:pPr marL="0" marR="0" lvl="0" indent="0" algn="ctr" rtl="0">
                        <a:spcBef>
                          <a:spcPts val="0"/>
                        </a:spcBef>
                        <a:spcAft>
                          <a:spcPts val="0"/>
                        </a:spcAft>
                        <a:buNone/>
                      </a:pPr>
                      <a:r>
                        <a:rPr lang="en-US" sz="1500" u="none" strike="noStrike" cap="none"/>
                        <a:t> </a:t>
                      </a:r>
                      <a:endParaRPr sz="1000" u="none" strike="noStrike" cap="none"/>
                    </a:p>
                    <a:p>
                      <a:pPr marL="0" marR="0" lvl="0" indent="0" algn="ctr" rtl="0">
                        <a:spcBef>
                          <a:spcPts val="0"/>
                        </a:spcBef>
                        <a:spcAft>
                          <a:spcPts val="0"/>
                        </a:spcAft>
                        <a:buNone/>
                      </a:pPr>
                      <a:r>
                        <a:rPr lang="en-US" sz="1500" u="none" strike="noStrike" cap="none"/>
                        <a:t> </a:t>
                      </a:r>
                      <a:endParaRPr sz="1000" u="none" strike="noStrike" cap="none"/>
                    </a:p>
                    <a:p>
                      <a:pPr marL="0" marR="0" lvl="0" indent="0" algn="ctr" rtl="0">
                        <a:spcBef>
                          <a:spcPts val="0"/>
                        </a:spcBef>
                        <a:spcAft>
                          <a:spcPts val="0"/>
                        </a:spcAft>
                        <a:buNone/>
                      </a:pPr>
                      <a:r>
                        <a:rPr lang="en-US" sz="1500" u="none" strike="noStrike" cap="none"/>
                        <a:t> </a:t>
                      </a:r>
                      <a:endParaRPr sz="1000" u="none" strike="noStrike" cap="none">
                        <a:latin typeface="Calibri"/>
                        <a:ea typeface="Calibri"/>
                        <a:cs typeface="Calibri"/>
                        <a:sym typeface="Calibri"/>
                      </a:endParaRPr>
                    </a:p>
                  </a:txBody>
                  <a:tcPr marL="56750" marR="56750" marT="0" marB="0">
                    <a:lnL w="19050" cap="flat" cmpd="sng">
                      <a:solidFill>
                        <a:schemeClr val="dk1"/>
                      </a:solidFill>
                      <a:prstDash val="solid"/>
                      <a:round/>
                      <a:headEnd type="none" w="sm" len="sm"/>
                      <a:tailEnd type="none" w="sm" len="sm"/>
                    </a:lnL>
                    <a:lnR w="19050" cap="flat" cmpd="sng">
                      <a:solidFill>
                        <a:schemeClr val="dk1"/>
                      </a:solidFill>
                      <a:prstDash val="solid"/>
                      <a:round/>
                      <a:headEnd type="none" w="sm" len="sm"/>
                      <a:tailEnd type="none" w="sm" len="sm"/>
                    </a:lnR>
                    <a:lnT w="19050" cap="flat" cmpd="sng">
                      <a:solidFill>
                        <a:schemeClr val="dk1"/>
                      </a:solidFill>
                      <a:prstDash val="solid"/>
                      <a:round/>
                      <a:headEnd type="none" w="sm" len="sm"/>
                      <a:tailEnd type="none" w="sm" len="sm"/>
                    </a:lnT>
                    <a:lnB w="19050" cap="flat" cmpd="sng">
                      <a:solidFill>
                        <a:schemeClr val="dk1"/>
                      </a:solidFill>
                      <a:prstDash val="solid"/>
                      <a:round/>
                      <a:headEnd type="none" w="sm" len="sm"/>
                      <a:tailEnd type="none" w="sm" len="sm"/>
                    </a:lnB>
                    <a:solidFill>
                      <a:schemeClr val="lt1"/>
                    </a:solidFill>
                  </a:tcPr>
                </a:tc>
                <a:tc>
                  <a:txBody>
                    <a:bodyPr/>
                    <a:lstStyle/>
                    <a:p>
                      <a:pPr marL="0" marR="0" lvl="0" indent="0" algn="ctr" rtl="0">
                        <a:spcBef>
                          <a:spcPts val="0"/>
                        </a:spcBef>
                        <a:spcAft>
                          <a:spcPts val="0"/>
                        </a:spcAft>
                        <a:buNone/>
                      </a:pPr>
                      <a:r>
                        <a:rPr lang="en-US" sz="1500" u="none" strike="noStrike" cap="none"/>
                        <a:t> </a:t>
                      </a:r>
                      <a:endParaRPr sz="1000" u="none" strike="noStrike" cap="none">
                        <a:latin typeface="Calibri"/>
                        <a:ea typeface="Calibri"/>
                        <a:cs typeface="Calibri"/>
                        <a:sym typeface="Calibri"/>
                      </a:endParaRPr>
                    </a:p>
                  </a:txBody>
                  <a:tcPr marL="56750" marR="56750" marT="0" marB="0">
                    <a:lnL w="19050" cap="flat" cmpd="sng">
                      <a:solidFill>
                        <a:schemeClr val="dk1"/>
                      </a:solidFill>
                      <a:prstDash val="solid"/>
                      <a:round/>
                      <a:headEnd type="none" w="sm" len="sm"/>
                      <a:tailEnd type="none" w="sm" len="sm"/>
                    </a:lnL>
                    <a:lnR w="19050" cap="flat" cmpd="sng">
                      <a:solidFill>
                        <a:schemeClr val="dk1"/>
                      </a:solidFill>
                      <a:prstDash val="solid"/>
                      <a:round/>
                      <a:headEnd type="none" w="sm" len="sm"/>
                      <a:tailEnd type="none" w="sm" len="sm"/>
                    </a:lnR>
                    <a:lnT w="19050" cap="flat" cmpd="sng">
                      <a:solidFill>
                        <a:schemeClr val="dk1"/>
                      </a:solidFill>
                      <a:prstDash val="solid"/>
                      <a:round/>
                      <a:headEnd type="none" w="sm" len="sm"/>
                      <a:tailEnd type="none" w="sm" len="sm"/>
                    </a:lnT>
                    <a:lnB w="19050" cap="flat" cmpd="sng">
                      <a:solidFill>
                        <a:schemeClr val="dk1"/>
                      </a:solidFill>
                      <a:prstDash val="solid"/>
                      <a:round/>
                      <a:headEnd type="none" w="sm" len="sm"/>
                      <a:tailEnd type="none" w="sm" len="sm"/>
                    </a:lnB>
                    <a:solidFill>
                      <a:schemeClr val="lt1"/>
                    </a:solidFill>
                  </a:tcPr>
                </a:tc>
                <a:extLst>
                  <a:ext uri="{0D108BD9-81ED-4DB2-BD59-A6C34878D82A}">
                    <a16:rowId xmlns:a16="http://schemas.microsoft.com/office/drawing/2014/main" val="10002"/>
                  </a:ext>
                </a:extLst>
              </a:tr>
              <a:tr h="1100950">
                <a:tc>
                  <a:txBody>
                    <a:bodyPr/>
                    <a:lstStyle/>
                    <a:p>
                      <a:pPr marL="0" marR="0" lvl="0" indent="0" algn="ctr" rtl="0">
                        <a:spcBef>
                          <a:spcPts val="0"/>
                        </a:spcBef>
                        <a:spcAft>
                          <a:spcPts val="0"/>
                        </a:spcAft>
                        <a:buNone/>
                      </a:pPr>
                      <a:r>
                        <a:rPr lang="en-US" sz="1500" u="none" strike="noStrike" cap="none"/>
                        <a:t> </a:t>
                      </a:r>
                      <a:endParaRPr sz="1000" u="none" strike="noStrike" cap="none"/>
                    </a:p>
                    <a:p>
                      <a:pPr marL="0" marR="0" lvl="0" indent="0" algn="ctr" rtl="0">
                        <a:spcBef>
                          <a:spcPts val="0"/>
                        </a:spcBef>
                        <a:spcAft>
                          <a:spcPts val="0"/>
                        </a:spcAft>
                        <a:buNone/>
                      </a:pPr>
                      <a:r>
                        <a:rPr lang="en-US" sz="1500" u="none" strike="noStrike" cap="none"/>
                        <a:t> </a:t>
                      </a:r>
                      <a:endParaRPr sz="1000" u="none" strike="noStrike" cap="none"/>
                    </a:p>
                    <a:p>
                      <a:pPr marL="0" marR="0" lvl="0" indent="0" algn="ctr" rtl="0">
                        <a:spcBef>
                          <a:spcPts val="0"/>
                        </a:spcBef>
                        <a:spcAft>
                          <a:spcPts val="0"/>
                        </a:spcAft>
                        <a:buNone/>
                      </a:pPr>
                      <a:r>
                        <a:rPr lang="en-US" sz="1500" u="none" strike="noStrike" cap="none"/>
                        <a:t> </a:t>
                      </a:r>
                      <a:endParaRPr sz="1000" u="none" strike="noStrike" cap="none"/>
                    </a:p>
                    <a:p>
                      <a:pPr marL="0" marR="0" lvl="0" indent="0" algn="ctr" rtl="0">
                        <a:spcBef>
                          <a:spcPts val="0"/>
                        </a:spcBef>
                        <a:spcAft>
                          <a:spcPts val="0"/>
                        </a:spcAft>
                        <a:buNone/>
                      </a:pPr>
                      <a:r>
                        <a:rPr lang="en-US" sz="1500" u="none" strike="noStrike" cap="none"/>
                        <a:t> </a:t>
                      </a:r>
                      <a:endParaRPr sz="1000" u="none" strike="noStrike" cap="none">
                        <a:latin typeface="Calibri"/>
                        <a:ea typeface="Calibri"/>
                        <a:cs typeface="Calibri"/>
                        <a:sym typeface="Calibri"/>
                      </a:endParaRPr>
                    </a:p>
                  </a:txBody>
                  <a:tcPr marL="56750" marR="56750" marT="0" marB="0">
                    <a:lnL w="19050" cap="flat" cmpd="sng">
                      <a:solidFill>
                        <a:schemeClr val="dk1"/>
                      </a:solidFill>
                      <a:prstDash val="solid"/>
                      <a:round/>
                      <a:headEnd type="none" w="sm" len="sm"/>
                      <a:tailEnd type="none" w="sm" len="sm"/>
                    </a:lnL>
                    <a:lnR w="19050" cap="flat" cmpd="sng">
                      <a:solidFill>
                        <a:schemeClr val="dk1"/>
                      </a:solidFill>
                      <a:prstDash val="solid"/>
                      <a:round/>
                      <a:headEnd type="none" w="sm" len="sm"/>
                      <a:tailEnd type="none" w="sm" len="sm"/>
                    </a:lnR>
                    <a:lnT w="19050" cap="flat" cmpd="sng">
                      <a:solidFill>
                        <a:schemeClr val="dk1"/>
                      </a:solidFill>
                      <a:prstDash val="solid"/>
                      <a:round/>
                      <a:headEnd type="none" w="sm" len="sm"/>
                      <a:tailEnd type="none" w="sm" len="sm"/>
                    </a:lnT>
                    <a:lnB w="19050" cap="flat" cmpd="sng">
                      <a:solidFill>
                        <a:schemeClr val="dk1"/>
                      </a:solidFill>
                      <a:prstDash val="solid"/>
                      <a:round/>
                      <a:headEnd type="none" w="sm" len="sm"/>
                      <a:tailEnd type="none" w="sm" len="sm"/>
                    </a:lnB>
                    <a:solidFill>
                      <a:schemeClr val="lt1"/>
                    </a:solidFill>
                  </a:tcPr>
                </a:tc>
                <a:tc>
                  <a:txBody>
                    <a:bodyPr/>
                    <a:lstStyle/>
                    <a:p>
                      <a:pPr marL="0" marR="0" lvl="0" indent="0" algn="ctr" rtl="0">
                        <a:spcBef>
                          <a:spcPts val="0"/>
                        </a:spcBef>
                        <a:spcAft>
                          <a:spcPts val="0"/>
                        </a:spcAft>
                        <a:buNone/>
                      </a:pPr>
                      <a:r>
                        <a:rPr lang="en-US" sz="1500" u="none" strike="noStrike" cap="none"/>
                        <a:t> </a:t>
                      </a:r>
                      <a:endParaRPr sz="1000" u="none" strike="noStrike" cap="none">
                        <a:latin typeface="Calibri"/>
                        <a:ea typeface="Calibri"/>
                        <a:cs typeface="Calibri"/>
                        <a:sym typeface="Calibri"/>
                      </a:endParaRPr>
                    </a:p>
                  </a:txBody>
                  <a:tcPr marL="56750" marR="56750" marT="0" marB="0">
                    <a:lnL w="19050" cap="flat" cmpd="sng">
                      <a:solidFill>
                        <a:schemeClr val="dk1"/>
                      </a:solidFill>
                      <a:prstDash val="solid"/>
                      <a:round/>
                      <a:headEnd type="none" w="sm" len="sm"/>
                      <a:tailEnd type="none" w="sm" len="sm"/>
                    </a:lnL>
                    <a:lnR w="19050" cap="flat" cmpd="sng">
                      <a:solidFill>
                        <a:schemeClr val="dk1"/>
                      </a:solidFill>
                      <a:prstDash val="solid"/>
                      <a:round/>
                      <a:headEnd type="none" w="sm" len="sm"/>
                      <a:tailEnd type="none" w="sm" len="sm"/>
                    </a:lnR>
                    <a:lnT w="19050" cap="flat" cmpd="sng">
                      <a:solidFill>
                        <a:schemeClr val="dk1"/>
                      </a:solidFill>
                      <a:prstDash val="solid"/>
                      <a:round/>
                      <a:headEnd type="none" w="sm" len="sm"/>
                      <a:tailEnd type="none" w="sm" len="sm"/>
                    </a:lnT>
                    <a:lnB w="19050" cap="flat" cmpd="sng">
                      <a:solidFill>
                        <a:schemeClr val="dk1"/>
                      </a:solidFill>
                      <a:prstDash val="solid"/>
                      <a:round/>
                      <a:headEnd type="none" w="sm" len="sm"/>
                      <a:tailEnd type="none" w="sm" len="sm"/>
                    </a:lnB>
                    <a:solidFill>
                      <a:schemeClr val="lt1"/>
                    </a:solidFill>
                  </a:tcPr>
                </a:tc>
                <a:extLst>
                  <a:ext uri="{0D108BD9-81ED-4DB2-BD59-A6C34878D82A}">
                    <a16:rowId xmlns:a16="http://schemas.microsoft.com/office/drawing/2014/main" val="10003"/>
                  </a:ext>
                </a:extLst>
              </a:tr>
              <a:tr h="1100950">
                <a:tc>
                  <a:txBody>
                    <a:bodyPr/>
                    <a:lstStyle/>
                    <a:p>
                      <a:pPr marL="0" marR="0" lvl="0" indent="0" algn="ctr" rtl="0">
                        <a:spcBef>
                          <a:spcPts val="0"/>
                        </a:spcBef>
                        <a:spcAft>
                          <a:spcPts val="0"/>
                        </a:spcAft>
                        <a:buNone/>
                      </a:pPr>
                      <a:r>
                        <a:rPr lang="en-US" sz="1500" u="none" strike="noStrike" cap="none"/>
                        <a:t> </a:t>
                      </a:r>
                      <a:endParaRPr sz="1000" u="none" strike="noStrike" cap="none"/>
                    </a:p>
                    <a:p>
                      <a:pPr marL="0" marR="0" lvl="0" indent="0" algn="ctr" rtl="0">
                        <a:spcBef>
                          <a:spcPts val="0"/>
                        </a:spcBef>
                        <a:spcAft>
                          <a:spcPts val="0"/>
                        </a:spcAft>
                        <a:buNone/>
                      </a:pPr>
                      <a:r>
                        <a:rPr lang="en-US" sz="1500" u="none" strike="noStrike" cap="none"/>
                        <a:t> </a:t>
                      </a:r>
                      <a:endParaRPr sz="1000" u="none" strike="noStrike" cap="none"/>
                    </a:p>
                    <a:p>
                      <a:pPr marL="0" marR="0" lvl="0" indent="0" algn="ctr" rtl="0">
                        <a:spcBef>
                          <a:spcPts val="0"/>
                        </a:spcBef>
                        <a:spcAft>
                          <a:spcPts val="0"/>
                        </a:spcAft>
                        <a:buNone/>
                      </a:pPr>
                      <a:r>
                        <a:rPr lang="en-US" sz="1500" u="none" strike="noStrike" cap="none"/>
                        <a:t> </a:t>
                      </a:r>
                      <a:endParaRPr sz="1000" u="none" strike="noStrike" cap="none"/>
                    </a:p>
                    <a:p>
                      <a:pPr marL="0" marR="0" lvl="0" indent="0" algn="ctr" rtl="0">
                        <a:spcBef>
                          <a:spcPts val="0"/>
                        </a:spcBef>
                        <a:spcAft>
                          <a:spcPts val="0"/>
                        </a:spcAft>
                        <a:buNone/>
                      </a:pPr>
                      <a:r>
                        <a:rPr lang="en-US" sz="1500" u="none" strike="noStrike" cap="none"/>
                        <a:t> </a:t>
                      </a:r>
                      <a:endParaRPr sz="1000" u="none" strike="noStrike" cap="none">
                        <a:latin typeface="Calibri"/>
                        <a:ea typeface="Calibri"/>
                        <a:cs typeface="Calibri"/>
                        <a:sym typeface="Calibri"/>
                      </a:endParaRPr>
                    </a:p>
                  </a:txBody>
                  <a:tcPr marL="56750" marR="56750" marT="0" marB="0">
                    <a:lnL w="19050" cap="flat" cmpd="sng">
                      <a:solidFill>
                        <a:schemeClr val="dk1"/>
                      </a:solidFill>
                      <a:prstDash val="solid"/>
                      <a:round/>
                      <a:headEnd type="none" w="sm" len="sm"/>
                      <a:tailEnd type="none" w="sm" len="sm"/>
                    </a:lnL>
                    <a:lnR w="19050" cap="flat" cmpd="sng">
                      <a:solidFill>
                        <a:schemeClr val="dk1"/>
                      </a:solidFill>
                      <a:prstDash val="solid"/>
                      <a:round/>
                      <a:headEnd type="none" w="sm" len="sm"/>
                      <a:tailEnd type="none" w="sm" len="sm"/>
                    </a:lnR>
                    <a:lnT w="19050" cap="flat" cmpd="sng">
                      <a:solidFill>
                        <a:schemeClr val="dk1"/>
                      </a:solidFill>
                      <a:prstDash val="solid"/>
                      <a:round/>
                      <a:headEnd type="none" w="sm" len="sm"/>
                      <a:tailEnd type="none" w="sm" len="sm"/>
                    </a:lnT>
                    <a:lnB w="19050" cap="flat" cmpd="sng">
                      <a:solidFill>
                        <a:schemeClr val="dk1"/>
                      </a:solidFill>
                      <a:prstDash val="solid"/>
                      <a:round/>
                      <a:headEnd type="none" w="sm" len="sm"/>
                      <a:tailEnd type="none" w="sm" len="sm"/>
                    </a:lnB>
                    <a:solidFill>
                      <a:schemeClr val="lt1"/>
                    </a:solidFill>
                  </a:tcPr>
                </a:tc>
                <a:tc>
                  <a:txBody>
                    <a:bodyPr/>
                    <a:lstStyle/>
                    <a:p>
                      <a:pPr marL="0" marR="0" lvl="0" indent="0" algn="ctr" rtl="0">
                        <a:spcBef>
                          <a:spcPts val="0"/>
                        </a:spcBef>
                        <a:spcAft>
                          <a:spcPts val="0"/>
                        </a:spcAft>
                        <a:buNone/>
                      </a:pPr>
                      <a:r>
                        <a:rPr lang="en-US" sz="1500" u="none" strike="noStrike" cap="none"/>
                        <a:t> </a:t>
                      </a:r>
                      <a:endParaRPr sz="1000" u="none" strike="noStrike" cap="none">
                        <a:latin typeface="Calibri"/>
                        <a:ea typeface="Calibri"/>
                        <a:cs typeface="Calibri"/>
                        <a:sym typeface="Calibri"/>
                      </a:endParaRPr>
                    </a:p>
                  </a:txBody>
                  <a:tcPr marL="56750" marR="56750" marT="0" marB="0">
                    <a:lnL w="19050" cap="flat" cmpd="sng">
                      <a:solidFill>
                        <a:schemeClr val="dk1"/>
                      </a:solidFill>
                      <a:prstDash val="solid"/>
                      <a:round/>
                      <a:headEnd type="none" w="sm" len="sm"/>
                      <a:tailEnd type="none" w="sm" len="sm"/>
                    </a:lnL>
                    <a:lnR w="19050" cap="flat" cmpd="sng">
                      <a:solidFill>
                        <a:schemeClr val="dk1"/>
                      </a:solidFill>
                      <a:prstDash val="solid"/>
                      <a:round/>
                      <a:headEnd type="none" w="sm" len="sm"/>
                      <a:tailEnd type="none" w="sm" len="sm"/>
                    </a:lnR>
                    <a:lnT w="19050" cap="flat" cmpd="sng">
                      <a:solidFill>
                        <a:schemeClr val="dk1"/>
                      </a:solidFill>
                      <a:prstDash val="solid"/>
                      <a:round/>
                      <a:headEnd type="none" w="sm" len="sm"/>
                      <a:tailEnd type="none" w="sm" len="sm"/>
                    </a:lnT>
                    <a:lnB w="19050" cap="flat" cmpd="sng">
                      <a:solidFill>
                        <a:schemeClr val="dk1"/>
                      </a:solidFill>
                      <a:prstDash val="solid"/>
                      <a:round/>
                      <a:headEnd type="none" w="sm" len="sm"/>
                      <a:tailEnd type="none" w="sm" len="sm"/>
                    </a:lnB>
                    <a:solidFill>
                      <a:schemeClr val="lt1"/>
                    </a:solidFill>
                  </a:tcPr>
                </a:tc>
                <a:extLst>
                  <a:ext uri="{0D108BD9-81ED-4DB2-BD59-A6C34878D82A}">
                    <a16:rowId xmlns:a16="http://schemas.microsoft.com/office/drawing/2014/main" val="10004"/>
                  </a:ext>
                </a:extLst>
              </a:tr>
              <a:tr h="1100950">
                <a:tc>
                  <a:txBody>
                    <a:bodyPr/>
                    <a:lstStyle/>
                    <a:p>
                      <a:pPr marL="0" marR="0" lvl="0" indent="0" algn="ctr" rtl="0">
                        <a:spcBef>
                          <a:spcPts val="0"/>
                        </a:spcBef>
                        <a:spcAft>
                          <a:spcPts val="0"/>
                        </a:spcAft>
                        <a:buNone/>
                      </a:pPr>
                      <a:r>
                        <a:rPr lang="en-US" sz="1500" u="none" strike="noStrike" cap="none"/>
                        <a:t> </a:t>
                      </a:r>
                      <a:endParaRPr sz="1000" u="none" strike="noStrike" cap="none"/>
                    </a:p>
                    <a:p>
                      <a:pPr marL="0" marR="0" lvl="0" indent="0" algn="ctr" rtl="0">
                        <a:spcBef>
                          <a:spcPts val="0"/>
                        </a:spcBef>
                        <a:spcAft>
                          <a:spcPts val="0"/>
                        </a:spcAft>
                        <a:buNone/>
                      </a:pPr>
                      <a:r>
                        <a:rPr lang="en-US" sz="1500" u="none" strike="noStrike" cap="none"/>
                        <a:t> </a:t>
                      </a:r>
                      <a:endParaRPr sz="1000" u="none" strike="noStrike" cap="none"/>
                    </a:p>
                    <a:p>
                      <a:pPr marL="0" marR="0" lvl="0" indent="0" algn="ctr" rtl="0">
                        <a:spcBef>
                          <a:spcPts val="0"/>
                        </a:spcBef>
                        <a:spcAft>
                          <a:spcPts val="0"/>
                        </a:spcAft>
                        <a:buNone/>
                      </a:pPr>
                      <a:r>
                        <a:rPr lang="en-US" sz="1500" u="none" strike="noStrike" cap="none"/>
                        <a:t> </a:t>
                      </a:r>
                      <a:endParaRPr sz="1000" u="none" strike="noStrike" cap="none"/>
                    </a:p>
                    <a:p>
                      <a:pPr marL="0" marR="0" lvl="0" indent="0" algn="ctr" rtl="0">
                        <a:spcBef>
                          <a:spcPts val="0"/>
                        </a:spcBef>
                        <a:spcAft>
                          <a:spcPts val="0"/>
                        </a:spcAft>
                        <a:buNone/>
                      </a:pPr>
                      <a:r>
                        <a:rPr lang="en-US" sz="1500" u="none" strike="noStrike" cap="none"/>
                        <a:t> </a:t>
                      </a:r>
                      <a:endParaRPr sz="1000" u="none" strike="noStrike" cap="none">
                        <a:latin typeface="Calibri"/>
                        <a:ea typeface="Calibri"/>
                        <a:cs typeface="Calibri"/>
                        <a:sym typeface="Calibri"/>
                      </a:endParaRPr>
                    </a:p>
                  </a:txBody>
                  <a:tcPr marL="56750" marR="56750" marT="0" marB="0">
                    <a:lnL w="19050" cap="flat" cmpd="sng">
                      <a:solidFill>
                        <a:schemeClr val="dk1"/>
                      </a:solidFill>
                      <a:prstDash val="solid"/>
                      <a:round/>
                      <a:headEnd type="none" w="sm" len="sm"/>
                      <a:tailEnd type="none" w="sm" len="sm"/>
                    </a:lnL>
                    <a:lnR w="19050" cap="flat" cmpd="sng">
                      <a:solidFill>
                        <a:schemeClr val="dk1"/>
                      </a:solidFill>
                      <a:prstDash val="solid"/>
                      <a:round/>
                      <a:headEnd type="none" w="sm" len="sm"/>
                      <a:tailEnd type="none" w="sm" len="sm"/>
                    </a:lnR>
                    <a:lnT w="19050" cap="flat" cmpd="sng">
                      <a:solidFill>
                        <a:schemeClr val="dk1"/>
                      </a:solidFill>
                      <a:prstDash val="solid"/>
                      <a:round/>
                      <a:headEnd type="none" w="sm" len="sm"/>
                      <a:tailEnd type="none" w="sm" len="sm"/>
                    </a:lnT>
                    <a:lnB w="19050" cap="flat" cmpd="sng">
                      <a:solidFill>
                        <a:schemeClr val="dk1"/>
                      </a:solidFill>
                      <a:prstDash val="solid"/>
                      <a:round/>
                      <a:headEnd type="none" w="sm" len="sm"/>
                      <a:tailEnd type="none" w="sm" len="sm"/>
                    </a:lnB>
                    <a:solidFill>
                      <a:schemeClr val="lt1"/>
                    </a:solidFill>
                  </a:tcPr>
                </a:tc>
                <a:tc>
                  <a:txBody>
                    <a:bodyPr/>
                    <a:lstStyle/>
                    <a:p>
                      <a:pPr marL="0" marR="0" lvl="0" indent="0" algn="ctr" rtl="0">
                        <a:spcBef>
                          <a:spcPts val="0"/>
                        </a:spcBef>
                        <a:spcAft>
                          <a:spcPts val="0"/>
                        </a:spcAft>
                        <a:buNone/>
                      </a:pPr>
                      <a:r>
                        <a:rPr lang="en-US" sz="1500" u="none" strike="noStrike" cap="none"/>
                        <a:t> </a:t>
                      </a:r>
                      <a:endParaRPr sz="1000" u="none" strike="noStrike" cap="none">
                        <a:latin typeface="Calibri"/>
                        <a:ea typeface="Calibri"/>
                        <a:cs typeface="Calibri"/>
                        <a:sym typeface="Calibri"/>
                      </a:endParaRPr>
                    </a:p>
                  </a:txBody>
                  <a:tcPr marL="56750" marR="56750" marT="0" marB="0">
                    <a:lnL w="19050" cap="flat" cmpd="sng">
                      <a:solidFill>
                        <a:schemeClr val="dk1"/>
                      </a:solidFill>
                      <a:prstDash val="solid"/>
                      <a:round/>
                      <a:headEnd type="none" w="sm" len="sm"/>
                      <a:tailEnd type="none" w="sm" len="sm"/>
                    </a:lnL>
                    <a:lnR w="19050" cap="flat" cmpd="sng">
                      <a:solidFill>
                        <a:schemeClr val="dk1"/>
                      </a:solidFill>
                      <a:prstDash val="solid"/>
                      <a:round/>
                      <a:headEnd type="none" w="sm" len="sm"/>
                      <a:tailEnd type="none" w="sm" len="sm"/>
                    </a:lnR>
                    <a:lnT w="19050" cap="flat" cmpd="sng">
                      <a:solidFill>
                        <a:schemeClr val="dk1"/>
                      </a:solidFill>
                      <a:prstDash val="solid"/>
                      <a:round/>
                      <a:headEnd type="none" w="sm" len="sm"/>
                      <a:tailEnd type="none" w="sm" len="sm"/>
                    </a:lnT>
                    <a:lnB w="19050" cap="flat" cmpd="sng">
                      <a:solidFill>
                        <a:schemeClr val="dk1"/>
                      </a:solidFill>
                      <a:prstDash val="solid"/>
                      <a:round/>
                      <a:headEnd type="none" w="sm" len="sm"/>
                      <a:tailEnd type="none" w="sm" len="sm"/>
                    </a:lnB>
                    <a:solidFill>
                      <a:schemeClr val="lt1"/>
                    </a:solidFill>
                  </a:tcPr>
                </a:tc>
                <a:extLst>
                  <a:ext uri="{0D108BD9-81ED-4DB2-BD59-A6C34878D82A}">
                    <a16:rowId xmlns:a16="http://schemas.microsoft.com/office/drawing/2014/main" val="10005"/>
                  </a:ext>
                </a:extLst>
              </a:tr>
              <a:tr h="1100950">
                <a:tc>
                  <a:txBody>
                    <a:bodyPr/>
                    <a:lstStyle/>
                    <a:p>
                      <a:pPr marL="0" marR="0" lvl="0" indent="0" algn="ctr" rtl="0">
                        <a:spcBef>
                          <a:spcPts val="0"/>
                        </a:spcBef>
                        <a:spcAft>
                          <a:spcPts val="0"/>
                        </a:spcAft>
                        <a:buNone/>
                      </a:pPr>
                      <a:r>
                        <a:rPr lang="en-US" sz="1500" u="none" strike="noStrike" cap="none"/>
                        <a:t> </a:t>
                      </a:r>
                      <a:endParaRPr sz="1000" u="none" strike="noStrike" cap="none"/>
                    </a:p>
                    <a:p>
                      <a:pPr marL="0" marR="0" lvl="0" indent="0" algn="ctr" rtl="0">
                        <a:spcBef>
                          <a:spcPts val="0"/>
                        </a:spcBef>
                        <a:spcAft>
                          <a:spcPts val="0"/>
                        </a:spcAft>
                        <a:buNone/>
                      </a:pPr>
                      <a:r>
                        <a:rPr lang="en-US" sz="1500" u="none" strike="noStrike" cap="none"/>
                        <a:t> </a:t>
                      </a:r>
                      <a:endParaRPr sz="1000" u="none" strike="noStrike" cap="none"/>
                    </a:p>
                    <a:p>
                      <a:pPr marL="0" marR="0" lvl="0" indent="0" algn="ctr" rtl="0">
                        <a:spcBef>
                          <a:spcPts val="0"/>
                        </a:spcBef>
                        <a:spcAft>
                          <a:spcPts val="0"/>
                        </a:spcAft>
                        <a:buNone/>
                      </a:pPr>
                      <a:r>
                        <a:rPr lang="en-US" sz="1500" u="none" strike="noStrike" cap="none"/>
                        <a:t> </a:t>
                      </a:r>
                      <a:endParaRPr sz="1000" u="none" strike="noStrike" cap="none"/>
                    </a:p>
                    <a:p>
                      <a:pPr marL="0" marR="0" lvl="0" indent="0" algn="ctr" rtl="0">
                        <a:spcBef>
                          <a:spcPts val="0"/>
                        </a:spcBef>
                        <a:spcAft>
                          <a:spcPts val="0"/>
                        </a:spcAft>
                        <a:buNone/>
                      </a:pPr>
                      <a:r>
                        <a:rPr lang="en-US" sz="1500" u="none" strike="noStrike" cap="none"/>
                        <a:t> </a:t>
                      </a:r>
                      <a:endParaRPr sz="1000" u="none" strike="noStrike" cap="none">
                        <a:latin typeface="Calibri"/>
                        <a:ea typeface="Calibri"/>
                        <a:cs typeface="Calibri"/>
                        <a:sym typeface="Calibri"/>
                      </a:endParaRPr>
                    </a:p>
                  </a:txBody>
                  <a:tcPr marL="56750" marR="56750" marT="0" marB="0">
                    <a:lnL w="19050" cap="flat" cmpd="sng">
                      <a:solidFill>
                        <a:schemeClr val="dk1"/>
                      </a:solidFill>
                      <a:prstDash val="solid"/>
                      <a:round/>
                      <a:headEnd type="none" w="sm" len="sm"/>
                      <a:tailEnd type="none" w="sm" len="sm"/>
                    </a:lnL>
                    <a:lnR w="19050" cap="flat" cmpd="sng">
                      <a:solidFill>
                        <a:schemeClr val="dk1"/>
                      </a:solidFill>
                      <a:prstDash val="solid"/>
                      <a:round/>
                      <a:headEnd type="none" w="sm" len="sm"/>
                      <a:tailEnd type="none" w="sm" len="sm"/>
                    </a:lnR>
                    <a:lnT w="19050" cap="flat" cmpd="sng">
                      <a:solidFill>
                        <a:schemeClr val="dk1"/>
                      </a:solidFill>
                      <a:prstDash val="solid"/>
                      <a:round/>
                      <a:headEnd type="none" w="sm" len="sm"/>
                      <a:tailEnd type="none" w="sm" len="sm"/>
                    </a:lnT>
                    <a:lnB w="19050" cap="flat" cmpd="sng">
                      <a:solidFill>
                        <a:schemeClr val="dk1"/>
                      </a:solidFill>
                      <a:prstDash val="solid"/>
                      <a:round/>
                      <a:headEnd type="none" w="sm" len="sm"/>
                      <a:tailEnd type="none" w="sm" len="sm"/>
                    </a:lnB>
                    <a:solidFill>
                      <a:schemeClr val="lt1"/>
                    </a:solidFill>
                  </a:tcPr>
                </a:tc>
                <a:tc>
                  <a:txBody>
                    <a:bodyPr/>
                    <a:lstStyle/>
                    <a:p>
                      <a:pPr marL="0" marR="0" lvl="0" indent="0" algn="ctr" rtl="0">
                        <a:spcBef>
                          <a:spcPts val="0"/>
                        </a:spcBef>
                        <a:spcAft>
                          <a:spcPts val="0"/>
                        </a:spcAft>
                        <a:buNone/>
                      </a:pPr>
                      <a:r>
                        <a:rPr lang="en-US" sz="1500" u="none" strike="noStrike" cap="none"/>
                        <a:t> </a:t>
                      </a:r>
                      <a:endParaRPr sz="1000" u="none" strike="noStrike" cap="none">
                        <a:latin typeface="Calibri"/>
                        <a:ea typeface="Calibri"/>
                        <a:cs typeface="Calibri"/>
                        <a:sym typeface="Calibri"/>
                      </a:endParaRPr>
                    </a:p>
                  </a:txBody>
                  <a:tcPr marL="56750" marR="56750" marT="0" marB="0">
                    <a:lnL w="19050" cap="flat" cmpd="sng">
                      <a:solidFill>
                        <a:schemeClr val="dk1"/>
                      </a:solidFill>
                      <a:prstDash val="solid"/>
                      <a:round/>
                      <a:headEnd type="none" w="sm" len="sm"/>
                      <a:tailEnd type="none" w="sm" len="sm"/>
                    </a:lnL>
                    <a:lnR w="19050" cap="flat" cmpd="sng">
                      <a:solidFill>
                        <a:schemeClr val="dk1"/>
                      </a:solidFill>
                      <a:prstDash val="solid"/>
                      <a:round/>
                      <a:headEnd type="none" w="sm" len="sm"/>
                      <a:tailEnd type="none" w="sm" len="sm"/>
                    </a:lnR>
                    <a:lnT w="19050" cap="flat" cmpd="sng">
                      <a:solidFill>
                        <a:schemeClr val="dk1"/>
                      </a:solidFill>
                      <a:prstDash val="solid"/>
                      <a:round/>
                      <a:headEnd type="none" w="sm" len="sm"/>
                      <a:tailEnd type="none" w="sm" len="sm"/>
                    </a:lnT>
                    <a:lnB w="19050" cap="flat" cmpd="sng">
                      <a:solidFill>
                        <a:schemeClr val="dk1"/>
                      </a:solidFill>
                      <a:prstDash val="solid"/>
                      <a:round/>
                      <a:headEnd type="none" w="sm" len="sm"/>
                      <a:tailEnd type="none" w="sm" len="sm"/>
                    </a:lnB>
                    <a:solidFill>
                      <a:schemeClr val="lt1"/>
                    </a:solidFill>
                  </a:tcPr>
                </a:tc>
                <a:extLst>
                  <a:ext uri="{0D108BD9-81ED-4DB2-BD59-A6C34878D82A}">
                    <a16:rowId xmlns:a16="http://schemas.microsoft.com/office/drawing/2014/main" val="10006"/>
                  </a:ext>
                </a:extLst>
              </a:tr>
            </a:tbl>
          </a:graphicData>
        </a:graphic>
      </p:graphicFrame>
    </p:spTree>
  </p:cSld>
  <p:clrMapOvr>
    <a:masterClrMapping/>
  </p:clrMapOvr>
</p:sld>
</file>

<file path=ppt/theme/theme1.xml><?xml version="1.0" encoding="utf-8"?>
<a:theme xmlns:a="http://schemas.openxmlformats.org/drawingml/2006/main" name="Office Theme">
  <a:themeElements>
    <a:clrScheme name="Office Them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97</Words>
  <Application>Microsoft Office PowerPoint</Application>
  <PresentationFormat>On-screen Show (4:3)</PresentationFormat>
  <Paragraphs>36</Paragraphs>
  <Slides>1</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Calibri</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cp:lastModifiedBy>Christina West</cp:lastModifiedBy>
  <cp:revision>1</cp:revision>
  <dcterms:modified xsi:type="dcterms:W3CDTF">2021-08-09T21:55:43Z</dcterms:modified>
</cp:coreProperties>
</file>