
<file path=[Content_Types].xml><?xml version="1.0" encoding="utf-8"?>
<Types xmlns="http://schemas.openxmlformats.org/package/2006/content-types"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ppt/metadata" ContentType="application/binary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48" r:id="rId1"/>
  </p:sldMasterIdLst>
  <p:notesMasterIdLst>
    <p:notesMasterId r:id="rId4"/>
  </p:notesMasterIdLst>
  <p:sldIdLst>
    <p:sldId id="256" r:id="rId2"/>
    <p:sldId id="257" r:id="rId3"/>
  </p:sldIdLst>
  <p:sldSz cx="6858000" cy="9144000" type="screen4x3"/>
  <p:notesSz cx="6858000" cy="9144000"/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/>
    </p:ext>
    <p:ext uri="http://customooxmlschemas.google.com/">
      <go:slidesCustomData xmlns="" xmlns:mc="http://schemas.openxmlformats.org/markup-compatibility/2006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xmlns:go="http://customooxmlschemas.google.com/" r:id="rId7" roundtripDataSignature="AMtx7mj3nFr3Gb2oQivgJrl7r1iAqzJa/A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94209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041A9C69-5A67-428C-9716-B26170E12462}">
  <a:tblStyle styleId="{041A9C69-5A67-428C-9716-B26170E12462}" styleName="Table_0">
    <a:wholeTbl>
      <a:tcTxStyle b="off" i="off">
        <a:font>
          <a:latin typeface="Calibri"/>
          <a:ea typeface="Calibri"/>
          <a:cs typeface="Calibri"/>
        </a:font>
        <a:schemeClr val="dk1"/>
      </a:tcTxStyle>
      <a:tcStyle>
        <a:tcBdr>
          <a:left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insideV>
        </a:tcBdr>
        <a:fill>
          <a:solidFill>
            <a:srgbClr val="E8EBF5"/>
          </a:solidFill>
        </a:fill>
      </a:tcStyle>
    </a:wholeTbl>
    <a:band1H>
      <a:tcTxStyle/>
      <a:tcStyle>
        <a:tcBdr/>
        <a:fill>
          <a:solidFill>
            <a:srgbClr val="CDD4EA"/>
          </a:solidFill>
        </a:fill>
      </a:tcStyle>
    </a:band1H>
    <a:band2H>
      <a:tcTxStyle/>
      <a:tcStyle>
        <a:tcBdr/>
      </a:tcStyle>
    </a:band2H>
    <a:band1V>
      <a:tcTxStyle/>
      <a:tcStyle>
        <a:tcBdr/>
        <a:fill>
          <a:solidFill>
            <a:srgbClr val="CDD4EA"/>
          </a:solidFill>
        </a:fill>
      </a:tcStyle>
    </a:band1V>
    <a:band2V>
      <a:tcTxStyle/>
      <a:tcStyle>
        <a:tcBdr/>
      </a:tcStyle>
    </a:band2V>
    <a:lastCol>
      <a:tcTxStyle b="on" i="off">
        <a:font>
          <a:latin typeface="Calibri"/>
          <a:ea typeface="Calibri"/>
          <a:cs typeface="Calibri"/>
        </a:font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 i="off">
        <a:font>
          <a:latin typeface="Calibri"/>
          <a:ea typeface="Calibri"/>
          <a:cs typeface="Calibri"/>
        </a:font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 i="off">
        <a:font>
          <a:latin typeface="Calibri"/>
          <a:ea typeface="Calibri"/>
          <a:cs typeface="Calibri"/>
        </a:font>
        <a:schemeClr val="lt1"/>
      </a:tcTxStyle>
      <a:tcStyle>
        <a:tcBdr>
          <a:top>
            <a:ln w="381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top>
        </a:tcBdr>
        <a:fill>
          <a:solidFill>
            <a:schemeClr val="accent1"/>
          </a:solidFill>
        </a:fill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 b="on" i="off">
        <a:font>
          <a:latin typeface="Calibri"/>
          <a:ea typeface="Calibri"/>
          <a:cs typeface="Calibri"/>
        </a:font>
        <a:schemeClr val="lt1"/>
      </a:tcTxStyle>
      <a:tcStyle>
        <a:tcBdr>
          <a:bottom>
            <a:ln w="381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bottom>
        </a:tcBdr>
        <a:fill>
          <a:solidFill>
            <a:schemeClr val="accent1"/>
          </a:solidFill>
        </a:fill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10"/>
    <p:restoredTop sz="94626"/>
  </p:normalViewPr>
  <p:slideViewPr>
    <p:cSldViewPr snapToGrid="0" snapToObjects="1">
      <p:cViewPr varScale="1">
        <p:scale>
          <a:sx n="78" d="100"/>
          <a:sy n="78" d="100"/>
        </p:scale>
        <p:origin x="3160" y="1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customschemas.google.com/relationships/presentationmetadata" Target="metadata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11" Type="http://schemas.openxmlformats.org/officeDocument/2006/relationships/tableStyles" Target="tableStyles.xml"/><Relationship Id="rId10" Type="http://schemas.openxmlformats.org/officeDocument/2006/relationships/theme" Target="theme/theme1.xml"/><Relationship Id="rId4" Type="http://schemas.openxmlformats.org/officeDocument/2006/relationships/notesMaster" Target="notesMasters/notesMaster1.xml"/><Relationship Id="rId9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>
            <a:spLocks noGrp="1"/>
          </p:cNvSpPr>
          <p:nvPr>
            <p:ph type="hdr" idx="2"/>
          </p:nvPr>
        </p:nvSpPr>
        <p:spPr>
          <a:xfrm>
            <a:off x="0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4" name="Google Shape;4;n"/>
          <p:cNvSpPr txBox="1">
            <a:spLocks noGrp="1"/>
          </p:cNvSpPr>
          <p:nvPr>
            <p:ph type="dt" idx="10"/>
          </p:nvPr>
        </p:nvSpPr>
        <p:spPr>
          <a:xfrm>
            <a:off x="3884613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5" name="Google Shape;5;n"/>
          <p:cNvSpPr>
            <a:spLocks noGrp="1" noRot="1" noChangeAspect="1"/>
          </p:cNvSpPr>
          <p:nvPr>
            <p:ph type="sldImg" idx="3"/>
          </p:nvPr>
        </p:nvSpPr>
        <p:spPr>
          <a:xfrm>
            <a:off x="2271713" y="1143000"/>
            <a:ext cx="2314575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6" name="Google Shape;6;n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7" name="Google Shape;7;n"/>
          <p:cNvSpPr txBox="1">
            <a:spLocks noGrp="1"/>
          </p:cNvSpPr>
          <p:nvPr>
            <p:ph type="ftr" idx="11"/>
          </p:nvPr>
        </p:nvSpPr>
        <p:spPr>
          <a:xfrm>
            <a:off x="0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" name="Google Shape;8;n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Google Shape;85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2271713" y="1143000"/>
            <a:ext cx="2314575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86" name="Google Shape;86;p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87" name="Google Shape;87;p1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1</a:t>
            </a:fld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Google Shape;85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2271713" y="1143000"/>
            <a:ext cx="2314575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86" name="Google Shape;86;p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87" name="Google Shape;87;p1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2</a:t>
            </a:fld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Google Shape;16;p3"/>
          <p:cNvSpPr txBox="1">
            <a:spLocks noGrp="1"/>
          </p:cNvSpPr>
          <p:nvPr>
            <p:ph type="ctrTitle"/>
          </p:nvPr>
        </p:nvSpPr>
        <p:spPr>
          <a:xfrm>
            <a:off x="514350" y="1496484"/>
            <a:ext cx="5829300" cy="318346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500"/>
              <a:buFont typeface="Calibri"/>
              <a:buNone/>
              <a:defRPr sz="45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" name="Google Shape;17;p3"/>
          <p:cNvSpPr txBox="1">
            <a:spLocks noGrp="1"/>
          </p:cNvSpPr>
          <p:nvPr>
            <p:ph type="subTitle" idx="1"/>
          </p:nvPr>
        </p:nvSpPr>
        <p:spPr>
          <a:xfrm>
            <a:off x="857250" y="4802717"/>
            <a:ext cx="5143500" cy="220768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lvl="0" algn="ctr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/>
            </a:lvl1pPr>
            <a:lvl2pPr lvl="1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2pPr>
            <a:lvl3pPr lvl="2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None/>
              <a:defRPr sz="1350"/>
            </a:lvl3pPr>
            <a:lvl4pPr lvl="3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4pPr>
            <a:lvl5pPr lvl="4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5pPr>
            <a:lvl6pPr lvl="5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6pPr>
            <a:lvl7pPr lvl="6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7pPr>
            <a:lvl8pPr lvl="7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8pPr>
            <a:lvl9pPr lvl="8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9pPr>
          </a:lstStyle>
          <a:p>
            <a:endParaRPr/>
          </a:p>
        </p:txBody>
      </p:sp>
      <p:sp>
        <p:nvSpPr>
          <p:cNvPr id="18" name="Google Shape;18;p3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" name="Google Shape;19;p3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0" name="Google Shape;20;p3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Content" type="obj">
  <p:cSld name="OBJECT">
    <p:spTree>
      <p:nvGrpSpPr>
        <p:cNvPr id="1" name="Shape 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Google Shape;22;p4"/>
          <p:cNvSpPr txBox="1"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3" name="Google Shape;23;p4"/>
          <p:cNvSpPr txBox="1">
            <a:spLocks noGrp="1"/>
          </p:cNvSpPr>
          <p:nvPr>
            <p:ph type="body" idx="1"/>
          </p:nvPr>
        </p:nvSpPr>
        <p:spPr>
          <a:xfrm>
            <a:off x="471488" y="2434167"/>
            <a:ext cx="5915025" cy="5801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" name="Google Shape;24;p4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5" name="Google Shape;25;p4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6" name="Google Shape;26;p4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Google Shape;28;p5"/>
          <p:cNvSpPr txBox="1">
            <a:spLocks noGrp="1"/>
          </p:cNvSpPr>
          <p:nvPr>
            <p:ph type="title"/>
          </p:nvPr>
        </p:nvSpPr>
        <p:spPr>
          <a:xfrm>
            <a:off x="467916" y="2279653"/>
            <a:ext cx="5915025" cy="380364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500"/>
              <a:buFont typeface="Calibri"/>
              <a:buNone/>
              <a:defRPr sz="45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9" name="Google Shape;29;p5"/>
          <p:cNvSpPr txBox="1">
            <a:spLocks noGrp="1"/>
          </p:cNvSpPr>
          <p:nvPr>
            <p:ph type="body" idx="1"/>
          </p:nvPr>
        </p:nvSpPr>
        <p:spPr>
          <a:xfrm>
            <a:off x="467916" y="6119286"/>
            <a:ext cx="5915025" cy="200024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>
                <a:solidFill>
                  <a:schemeClr val="dk1"/>
                </a:solidFill>
              </a:defRPr>
            </a:lvl1pPr>
            <a:lvl2pPr marL="914400" lvl="1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500"/>
              <a:buNone/>
              <a:defRPr sz="1500">
                <a:solidFill>
                  <a:srgbClr val="888888"/>
                </a:solidFill>
              </a:defRPr>
            </a:lvl2pPr>
            <a:lvl3pPr marL="1371600" lvl="2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350"/>
              <a:buNone/>
              <a:defRPr sz="1350">
                <a:solidFill>
                  <a:srgbClr val="888888"/>
                </a:solidFill>
              </a:defRPr>
            </a:lvl3pPr>
            <a:lvl4pPr marL="1828800" lvl="3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200"/>
              <a:buNone/>
              <a:defRPr sz="1200">
                <a:solidFill>
                  <a:srgbClr val="888888"/>
                </a:solidFill>
              </a:defRPr>
            </a:lvl4pPr>
            <a:lvl5pPr marL="2286000" lvl="4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200"/>
              <a:buNone/>
              <a:defRPr sz="1200">
                <a:solidFill>
                  <a:srgbClr val="888888"/>
                </a:solidFill>
              </a:defRPr>
            </a:lvl5pPr>
            <a:lvl6pPr marL="2743200" lvl="5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200"/>
              <a:buNone/>
              <a:defRPr sz="1200">
                <a:solidFill>
                  <a:srgbClr val="888888"/>
                </a:solidFill>
              </a:defRPr>
            </a:lvl6pPr>
            <a:lvl7pPr marL="3200400" lvl="6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200"/>
              <a:buNone/>
              <a:defRPr sz="1200">
                <a:solidFill>
                  <a:srgbClr val="888888"/>
                </a:solidFill>
              </a:defRPr>
            </a:lvl7pPr>
            <a:lvl8pPr marL="3657600" lvl="7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200"/>
              <a:buNone/>
              <a:defRPr sz="1200">
                <a:solidFill>
                  <a:srgbClr val="888888"/>
                </a:solidFill>
              </a:defRPr>
            </a:lvl8pPr>
            <a:lvl9pPr marL="4114800" lvl="8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200"/>
              <a:buNone/>
              <a:defRPr sz="1200">
                <a:solidFill>
                  <a:srgbClr val="888888"/>
                </a:solidFill>
              </a:defRPr>
            </a:lvl9pPr>
          </a:lstStyle>
          <a:p>
            <a:endParaRPr/>
          </a:p>
        </p:txBody>
      </p:sp>
      <p:sp>
        <p:nvSpPr>
          <p:cNvPr id="30" name="Google Shape;30;p5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1" name="Google Shape;31;p5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2" name="Google Shape;32;p5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wo Content" type="twoObj">
  <p:cSld name="TWO_OBJECTS">
    <p:spTree>
      <p:nvGrpSpPr>
        <p:cNvPr id="1" name="Shape 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Google Shape;34;p6"/>
          <p:cNvSpPr txBox="1"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5" name="Google Shape;35;p6"/>
          <p:cNvSpPr txBox="1">
            <a:spLocks noGrp="1"/>
          </p:cNvSpPr>
          <p:nvPr>
            <p:ph type="body" idx="1"/>
          </p:nvPr>
        </p:nvSpPr>
        <p:spPr>
          <a:xfrm>
            <a:off x="471488" y="2434167"/>
            <a:ext cx="2914650" cy="5801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36" name="Google Shape;36;p6"/>
          <p:cNvSpPr txBox="1">
            <a:spLocks noGrp="1"/>
          </p:cNvSpPr>
          <p:nvPr>
            <p:ph type="body" idx="2"/>
          </p:nvPr>
        </p:nvSpPr>
        <p:spPr>
          <a:xfrm>
            <a:off x="3471863" y="2434167"/>
            <a:ext cx="2914650" cy="5801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37" name="Google Shape;37;p6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8" name="Google Shape;38;p6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9" name="Google Shape;39;p6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mparison" type="twoTxTwoObj">
  <p:cSld name="TWO_OBJECTS_WITH_TEXT">
    <p:spTree>
      <p:nvGrpSpPr>
        <p:cNvPr id="1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Google Shape;41;p7"/>
          <p:cNvSpPr txBox="1">
            <a:spLocks noGrp="1"/>
          </p:cNvSpPr>
          <p:nvPr>
            <p:ph type="title"/>
          </p:nvPr>
        </p:nvSpPr>
        <p:spPr>
          <a:xfrm>
            <a:off x="472381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2" name="Google Shape;42;p7"/>
          <p:cNvSpPr txBox="1">
            <a:spLocks noGrp="1"/>
          </p:cNvSpPr>
          <p:nvPr>
            <p:ph type="body" idx="1"/>
          </p:nvPr>
        </p:nvSpPr>
        <p:spPr>
          <a:xfrm>
            <a:off x="472381" y="2241551"/>
            <a:ext cx="2901255" cy="109854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1pPr>
            <a:lvl2pPr marL="914400" lvl="1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2pPr>
            <a:lvl3pPr marL="1371600" lvl="2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None/>
              <a:defRPr sz="1350" b="1"/>
            </a:lvl3pPr>
            <a:lvl4pPr marL="1828800" lvl="3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4pPr>
            <a:lvl5pPr marL="2286000" lvl="4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5pPr>
            <a:lvl6pPr marL="2743200" lvl="5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6pPr>
            <a:lvl7pPr marL="3200400" lvl="6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7pPr>
            <a:lvl8pPr marL="3657600" lvl="7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8pPr>
            <a:lvl9pPr marL="4114800" lvl="8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9pPr>
          </a:lstStyle>
          <a:p>
            <a:endParaRPr/>
          </a:p>
        </p:txBody>
      </p:sp>
      <p:sp>
        <p:nvSpPr>
          <p:cNvPr id="43" name="Google Shape;43;p7"/>
          <p:cNvSpPr txBox="1">
            <a:spLocks noGrp="1"/>
          </p:cNvSpPr>
          <p:nvPr>
            <p:ph type="body" idx="2"/>
          </p:nvPr>
        </p:nvSpPr>
        <p:spPr>
          <a:xfrm>
            <a:off x="472381" y="3340100"/>
            <a:ext cx="2901255" cy="4912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44" name="Google Shape;44;p7"/>
          <p:cNvSpPr txBox="1">
            <a:spLocks noGrp="1"/>
          </p:cNvSpPr>
          <p:nvPr>
            <p:ph type="body" idx="3"/>
          </p:nvPr>
        </p:nvSpPr>
        <p:spPr>
          <a:xfrm>
            <a:off x="3471863" y="2241551"/>
            <a:ext cx="2915543" cy="109854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1pPr>
            <a:lvl2pPr marL="914400" lvl="1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 b="1"/>
            </a:lvl2pPr>
            <a:lvl3pPr marL="1371600" lvl="2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None/>
              <a:defRPr sz="1350" b="1"/>
            </a:lvl3pPr>
            <a:lvl4pPr marL="1828800" lvl="3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4pPr>
            <a:lvl5pPr marL="2286000" lvl="4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5pPr>
            <a:lvl6pPr marL="2743200" lvl="5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6pPr>
            <a:lvl7pPr marL="3200400" lvl="6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7pPr>
            <a:lvl8pPr marL="3657600" lvl="7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8pPr>
            <a:lvl9pPr marL="4114800" lvl="8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 b="1"/>
            </a:lvl9pPr>
          </a:lstStyle>
          <a:p>
            <a:endParaRPr/>
          </a:p>
        </p:txBody>
      </p:sp>
      <p:sp>
        <p:nvSpPr>
          <p:cNvPr id="45" name="Google Shape;45;p7"/>
          <p:cNvSpPr txBox="1">
            <a:spLocks noGrp="1"/>
          </p:cNvSpPr>
          <p:nvPr>
            <p:ph type="body" idx="4"/>
          </p:nvPr>
        </p:nvSpPr>
        <p:spPr>
          <a:xfrm>
            <a:off x="3471863" y="3340100"/>
            <a:ext cx="2915543" cy="4912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46" name="Google Shape;46;p7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7" name="Google Shape;47;p7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8" name="Google Shape;48;p7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Google Shape;50;p8"/>
          <p:cNvSpPr txBox="1"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1" name="Google Shape;51;p8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2" name="Google Shape;52;p8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3" name="Google Shape;53;p8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Google Shape;55;p9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6" name="Google Shape;56;p9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7" name="Google Shape;57;p9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" type="objTx">
  <p:cSld name="OBJECT_WITH_CAPTION_TEXT">
    <p:spTree>
      <p:nvGrpSpPr>
        <p:cNvPr id="1" name="Shape 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p10"/>
          <p:cNvSpPr txBox="1">
            <a:spLocks noGrp="1"/>
          </p:cNvSpPr>
          <p:nvPr>
            <p:ph type="title"/>
          </p:nvPr>
        </p:nvSpPr>
        <p:spPr>
          <a:xfrm>
            <a:off x="472381" y="609600"/>
            <a:ext cx="2211884" cy="213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alibri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0" name="Google Shape;60;p10"/>
          <p:cNvSpPr txBox="1">
            <a:spLocks noGrp="1"/>
          </p:cNvSpPr>
          <p:nvPr>
            <p:ph type="body" idx="1"/>
          </p:nvPr>
        </p:nvSpPr>
        <p:spPr>
          <a:xfrm>
            <a:off x="2915543" y="1316569"/>
            <a:ext cx="3471863" cy="649816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810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1pPr>
            <a:lvl2pPr marL="914400" lvl="1" indent="-3619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2100"/>
              <a:buChar char="•"/>
              <a:defRPr sz="2100"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3pPr>
            <a:lvl4pPr marL="1828800" lvl="3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4pPr>
            <a:lvl5pPr marL="2286000" lvl="4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5pPr>
            <a:lvl6pPr marL="2743200" lvl="5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6pPr>
            <a:lvl7pPr marL="3200400" lvl="6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7pPr>
            <a:lvl8pPr marL="3657600" lvl="7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8pPr>
            <a:lvl9pPr marL="4114800" lvl="8" indent="-3238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9pPr>
          </a:lstStyle>
          <a:p>
            <a:endParaRPr/>
          </a:p>
        </p:txBody>
      </p:sp>
      <p:sp>
        <p:nvSpPr>
          <p:cNvPr id="61" name="Google Shape;61;p10"/>
          <p:cNvSpPr txBox="1">
            <a:spLocks noGrp="1"/>
          </p:cNvSpPr>
          <p:nvPr>
            <p:ph type="body" idx="2"/>
          </p:nvPr>
        </p:nvSpPr>
        <p:spPr>
          <a:xfrm>
            <a:off x="472381" y="2743200"/>
            <a:ext cx="2211884" cy="50821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1pPr>
            <a:lvl2pPr marL="914400" lvl="1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50"/>
              <a:buNone/>
              <a:defRPr sz="1050"/>
            </a:lvl2pPr>
            <a:lvl3pPr marL="1371600" lvl="2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3pPr>
            <a:lvl4pPr marL="1828800" lvl="3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4pPr>
            <a:lvl5pPr marL="2286000" lvl="4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5pPr>
            <a:lvl6pPr marL="2743200" lvl="5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6pPr>
            <a:lvl7pPr marL="3200400" lvl="6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7pPr>
            <a:lvl8pPr marL="3657600" lvl="7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8pPr>
            <a:lvl9pPr marL="4114800" lvl="8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9pPr>
          </a:lstStyle>
          <a:p>
            <a:endParaRPr/>
          </a:p>
        </p:txBody>
      </p:sp>
      <p:sp>
        <p:nvSpPr>
          <p:cNvPr id="62" name="Google Shape;62;p10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3" name="Google Shape;63;p10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4" name="Google Shape;64;p10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 type="picTx">
  <p:cSld name="PICTURE_WITH_CAPTION_TEXT">
    <p:spTree>
      <p:nvGrpSpPr>
        <p:cNvPr id="1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1"/>
          <p:cNvSpPr txBox="1">
            <a:spLocks noGrp="1"/>
          </p:cNvSpPr>
          <p:nvPr>
            <p:ph type="title"/>
          </p:nvPr>
        </p:nvSpPr>
        <p:spPr>
          <a:xfrm>
            <a:off x="472381" y="609600"/>
            <a:ext cx="2211884" cy="213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alibri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7" name="Google Shape;67;p11"/>
          <p:cNvSpPr>
            <a:spLocks noGrp="1"/>
          </p:cNvSpPr>
          <p:nvPr>
            <p:ph type="pic" idx="2"/>
          </p:nvPr>
        </p:nvSpPr>
        <p:spPr>
          <a:xfrm>
            <a:off x="2915543" y="1316569"/>
            <a:ext cx="3471863" cy="649816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2100"/>
              <a:buFont typeface="Arial"/>
              <a:buNone/>
              <a:defRPr sz="21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None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68" name="Google Shape;68;p11"/>
          <p:cNvSpPr txBox="1">
            <a:spLocks noGrp="1"/>
          </p:cNvSpPr>
          <p:nvPr>
            <p:ph type="body" idx="1"/>
          </p:nvPr>
        </p:nvSpPr>
        <p:spPr>
          <a:xfrm>
            <a:off x="472381" y="2743200"/>
            <a:ext cx="2211884" cy="50821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1pPr>
            <a:lvl2pPr marL="914400" lvl="1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50"/>
              <a:buNone/>
              <a:defRPr sz="1050"/>
            </a:lvl2pPr>
            <a:lvl3pPr marL="1371600" lvl="2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3pPr>
            <a:lvl4pPr marL="1828800" lvl="3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4pPr>
            <a:lvl5pPr marL="2286000" lvl="4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5pPr>
            <a:lvl6pPr marL="2743200" lvl="5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6pPr>
            <a:lvl7pPr marL="3200400" lvl="6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7pPr>
            <a:lvl8pPr marL="3657600" lvl="7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8pPr>
            <a:lvl9pPr marL="4114800" lvl="8" indent="-2286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750"/>
              <a:buNone/>
              <a:defRPr sz="750"/>
            </a:lvl9pPr>
          </a:lstStyle>
          <a:p>
            <a:endParaRPr/>
          </a:p>
        </p:txBody>
      </p:sp>
      <p:sp>
        <p:nvSpPr>
          <p:cNvPr id="69" name="Google Shape;69;p11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0" name="Google Shape;70;p11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1" name="Google Shape;71;p11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 type="vertTx">
  <p:cSld name="VERTICAL_TEXT">
    <p:spTree>
      <p:nvGrpSpPr>
        <p:cNvPr id="1" name="Shape 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p12"/>
          <p:cNvSpPr txBox="1"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4" name="Google Shape;74;p12"/>
          <p:cNvSpPr txBox="1">
            <a:spLocks noGrp="1"/>
          </p:cNvSpPr>
          <p:nvPr>
            <p:ph type="body" idx="1"/>
          </p:nvPr>
        </p:nvSpPr>
        <p:spPr>
          <a:xfrm rot="5400000">
            <a:off x="528108" y="2377546"/>
            <a:ext cx="5801784" cy="59150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75" name="Google Shape;75;p12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6" name="Google Shape;76;p12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7" name="Google Shape;77;p12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 type="vertTitleAndTx">
  <p:cSld name="VERTICAL_TITLE_AND_VERTICAL_TEXT">
    <p:spTree>
      <p:nvGrpSpPr>
        <p:cNvPr id="1" name="Shape 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" name="Google Shape;79;p13"/>
          <p:cNvSpPr txBox="1">
            <a:spLocks noGrp="1"/>
          </p:cNvSpPr>
          <p:nvPr>
            <p:ph type="title"/>
          </p:nvPr>
        </p:nvSpPr>
        <p:spPr>
          <a:xfrm rot="5400000">
            <a:off x="1772576" y="3622015"/>
            <a:ext cx="7749117" cy="14787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0" name="Google Shape;80;p13"/>
          <p:cNvSpPr txBox="1">
            <a:spLocks noGrp="1"/>
          </p:cNvSpPr>
          <p:nvPr>
            <p:ph type="body" idx="1"/>
          </p:nvPr>
        </p:nvSpPr>
        <p:spPr>
          <a:xfrm rot="5400000">
            <a:off x="-1227799" y="2186121"/>
            <a:ext cx="7749117" cy="43505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81" name="Google Shape;81;p13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2" name="Google Shape;82;p13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3" name="Google Shape;83;p13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300"/>
              <a:buFont typeface="Calibri"/>
              <a:buNone/>
              <a:defRPr sz="33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body" idx="1"/>
          </p:nvPr>
        </p:nvSpPr>
        <p:spPr>
          <a:xfrm>
            <a:off x="471488" y="2434167"/>
            <a:ext cx="5915025" cy="58017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marR="0" lvl="0" indent="-361950" algn="l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2100"/>
              <a:buFont typeface="Arial"/>
              <a:buChar char="•"/>
              <a:defRPr sz="21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34290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2385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sz="15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1432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350"/>
              <a:buFont typeface="Arial"/>
              <a:buChar char="•"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2" name="Google Shape;12;p2"/>
          <p:cNvSpPr txBox="1">
            <a:spLocks noGrp="1"/>
          </p:cNvSpPr>
          <p:nvPr>
            <p:ph type="dt" idx="10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3" name="Google Shape;13;p2"/>
          <p:cNvSpPr txBox="1">
            <a:spLocks noGrp="1"/>
          </p:cNvSpPr>
          <p:nvPr>
            <p:ph type="ftr" idx="11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4" name="Google Shape;14;p2"/>
          <p:cNvSpPr txBox="1">
            <a:spLocks noGrp="1"/>
          </p:cNvSpPr>
          <p:nvPr>
            <p:ph type="sldNum" idx="12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Google Shape;89;p1"/>
          <p:cNvSpPr/>
          <p:nvPr/>
        </p:nvSpPr>
        <p:spPr>
          <a:xfrm>
            <a:off x="145657" y="145658"/>
            <a:ext cx="6546456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 b="1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What’s the Problem?</a:t>
            </a:r>
            <a:endParaRPr/>
          </a:p>
        </p:txBody>
      </p:sp>
      <p:sp>
        <p:nvSpPr>
          <p:cNvPr id="90" name="Google Shape;90;p1"/>
          <p:cNvSpPr/>
          <p:nvPr/>
        </p:nvSpPr>
        <p:spPr>
          <a:xfrm>
            <a:off x="145657" y="619821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b="1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Directions:</a:t>
            </a:r>
            <a:r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Pull a different digit card for each ?. Find the partial products and then write what the original problem was.</a:t>
            </a:r>
            <a:endParaRPr/>
          </a:p>
        </p:txBody>
      </p:sp>
      <p:graphicFrame>
        <p:nvGraphicFramePr>
          <p:cNvPr id="91" name="Google Shape;91;p1"/>
          <p:cNvGraphicFramePr/>
          <p:nvPr>
            <p:extLst>
              <p:ext uri="{D42A27DB-BD31-4B8C-83A1-F6EECF244321}">
                <p14:modId xmlns:p14="http://schemas.microsoft.com/office/powerpoint/2010/main" val="3399886146"/>
              </p:ext>
            </p:extLst>
          </p:nvPr>
        </p:nvGraphicFramePr>
        <p:xfrm>
          <a:off x="228207" y="1304482"/>
          <a:ext cx="6090800" cy="2512525"/>
        </p:xfrm>
        <a:graphic>
          <a:graphicData uri="http://schemas.openxmlformats.org/drawingml/2006/table">
            <a:tbl>
              <a:tblPr firstRow="1" firstCol="1" bandRow="1">
                <a:solidFill>
                  <a:srgbClr val="C9C5FF"/>
                </a:solidFill>
                <a:tableStyleId>{041A9C69-5A67-428C-9716-B26170E12462}</a:tableStyleId>
              </a:tblPr>
              <a:tblGrid>
                <a:gridCol w="12601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4740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3567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851925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4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dirty="0">
                          <a:solidFill>
                            <a:schemeClr val="dk1"/>
                          </a:solidFill>
                        </a:rPr>
                        <a:t>0</a:t>
                      </a: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.</a:t>
                      </a:r>
                      <a:r>
                        <a:rPr lang="en-US" sz="3700" b="0" u="sng" strike="noStrike" cap="none" dirty="0">
                          <a:solidFill>
                            <a:schemeClr val="dk1"/>
                          </a:solidFill>
                        </a:rPr>
                        <a:t>?</a:t>
                      </a:r>
                      <a:endParaRPr sz="1100" b="0" u="sng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808675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sng" strike="noStrike" cap="none">
                          <a:solidFill>
                            <a:schemeClr val="dk1"/>
                          </a:solidFill>
                        </a:rPr>
                        <a:t>?</a:t>
                      </a:r>
                      <a:endParaRPr sz="1100" b="0" u="sng" strike="noStrike" cap="none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851925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>
                          <a:solidFill>
                            <a:schemeClr val="dk1"/>
                          </a:solidFill>
                        </a:rPr>
                        <a:t>0</a:t>
                      </a:r>
                      <a:r>
                        <a:rPr lang="en-US" sz="3700" b="0" u="none" strike="noStrike" cap="none">
                          <a:solidFill>
                            <a:schemeClr val="dk1"/>
                          </a:solidFill>
                        </a:rPr>
                        <a:t>.8</a:t>
                      </a:r>
                      <a:endParaRPr sz="1100" b="0" u="none" strike="noStrike" cap="none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3.2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sp>
        <p:nvSpPr>
          <p:cNvPr id="92" name="Google Shape;92;p1"/>
          <p:cNvSpPr/>
          <p:nvPr/>
        </p:nvSpPr>
        <p:spPr>
          <a:xfrm>
            <a:off x="309818" y="3817007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 b="1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Original problem: </a:t>
            </a:r>
            <a:endParaRPr sz="1000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4" name="Google Shape;94;p1"/>
          <p:cNvSpPr/>
          <p:nvPr/>
        </p:nvSpPr>
        <p:spPr>
          <a:xfrm>
            <a:off x="293221" y="7704013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 b="1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Original problem: </a:t>
            </a:r>
            <a:endParaRPr sz="1000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aphicFrame>
        <p:nvGraphicFramePr>
          <p:cNvPr id="2" name="Table 1">
            <a:extLst>
              <a:ext uri="{FF2B5EF4-FFF2-40B4-BE49-F238E27FC236}">
                <a16:creationId xmlns:a16="http://schemas.microsoft.com/office/drawing/2014/main" id="{A5E1549C-546C-FF45-A8BC-F6B06BAA1BA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19464619"/>
              </p:ext>
            </p:extLst>
          </p:nvPr>
        </p:nvGraphicFramePr>
        <p:xfrm>
          <a:off x="293221" y="5191488"/>
          <a:ext cx="6090800" cy="2512525"/>
        </p:xfrm>
        <a:graphic>
          <a:graphicData uri="http://schemas.openxmlformats.org/drawingml/2006/table">
            <a:tbl>
              <a:tblPr firstRow="1" firstCol="1" bandRow="1">
                <a:solidFill>
                  <a:srgbClr val="C9C5FF"/>
                </a:solidFill>
                <a:tableStyleId>{041A9C69-5A67-428C-9716-B26170E12462}</a:tableStyleId>
              </a:tblPr>
              <a:tblGrid>
                <a:gridCol w="1260100">
                  <a:extLst>
                    <a:ext uri="{9D8B030D-6E8A-4147-A177-3AD203B41FA5}">
                      <a16:colId xmlns:a16="http://schemas.microsoft.com/office/drawing/2014/main" val="1733856645"/>
                    </a:ext>
                  </a:extLst>
                </a:gridCol>
                <a:gridCol w="2474000">
                  <a:extLst>
                    <a:ext uri="{9D8B030D-6E8A-4147-A177-3AD203B41FA5}">
                      <a16:colId xmlns:a16="http://schemas.microsoft.com/office/drawing/2014/main" val="3668395051"/>
                    </a:ext>
                  </a:extLst>
                </a:gridCol>
                <a:gridCol w="2356700">
                  <a:extLst>
                    <a:ext uri="{9D8B030D-6E8A-4147-A177-3AD203B41FA5}">
                      <a16:colId xmlns:a16="http://schemas.microsoft.com/office/drawing/2014/main" val="2790742913"/>
                    </a:ext>
                  </a:extLst>
                </a:gridCol>
              </a:tblGrid>
              <a:tr h="851925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sng" strike="noStrike" cap="none" dirty="0">
                          <a:solidFill>
                            <a:schemeClr val="dk1"/>
                          </a:solidFill>
                        </a:rPr>
                        <a:t>?</a:t>
                      </a:r>
                      <a:endParaRPr sz="1100" b="0" u="sng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dirty="0">
                          <a:solidFill>
                            <a:schemeClr val="dk1"/>
                          </a:solidFill>
                        </a:rPr>
                        <a:t>0</a:t>
                      </a: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.2</a:t>
                      </a:r>
                      <a:endParaRPr sz="1100" b="0" u="sng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941605189"/>
                  </a:ext>
                </a:extLst>
              </a:tr>
              <a:tr h="808675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sng" strike="noStrike" cap="none">
                          <a:solidFill>
                            <a:schemeClr val="dk1"/>
                          </a:solidFill>
                        </a:rPr>
                        <a:t>?</a:t>
                      </a:r>
                      <a:endParaRPr sz="1100" b="0" u="sng" strike="noStrike" cap="none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6899397"/>
                  </a:ext>
                </a:extLst>
              </a:tr>
              <a:tr h="851925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dirty="0">
                          <a:solidFill>
                            <a:schemeClr val="dk1"/>
                          </a:solidFill>
                        </a:rPr>
                        <a:t>0</a:t>
                      </a: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.7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0.14 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67359068"/>
                  </a:ext>
                </a:extLst>
              </a:tr>
            </a:tbl>
          </a:graphicData>
        </a:graphic>
      </p:graphicFrame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Google Shape;89;p1"/>
          <p:cNvSpPr/>
          <p:nvPr/>
        </p:nvSpPr>
        <p:spPr>
          <a:xfrm>
            <a:off x="145657" y="145658"/>
            <a:ext cx="6546456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 b="1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What’s the Problem?</a:t>
            </a:r>
            <a:endParaRPr/>
          </a:p>
        </p:txBody>
      </p:sp>
      <p:sp>
        <p:nvSpPr>
          <p:cNvPr id="90" name="Google Shape;90;p1"/>
          <p:cNvSpPr/>
          <p:nvPr/>
        </p:nvSpPr>
        <p:spPr>
          <a:xfrm>
            <a:off x="145657" y="619821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b="1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Directions:</a:t>
            </a:r>
            <a:r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Pull a different digit card for each ?. Find the partial products and then write what the original problem was.</a:t>
            </a:r>
            <a:endParaRPr/>
          </a:p>
        </p:txBody>
      </p:sp>
      <p:graphicFrame>
        <p:nvGraphicFramePr>
          <p:cNvPr id="91" name="Google Shape;91;p1"/>
          <p:cNvGraphicFramePr/>
          <p:nvPr/>
        </p:nvGraphicFramePr>
        <p:xfrm>
          <a:off x="228207" y="1304482"/>
          <a:ext cx="6090800" cy="2512525"/>
        </p:xfrm>
        <a:graphic>
          <a:graphicData uri="http://schemas.openxmlformats.org/drawingml/2006/table">
            <a:tbl>
              <a:tblPr firstRow="1" firstCol="1" bandRow="1">
                <a:solidFill>
                  <a:srgbClr val="C9C5FF"/>
                </a:solidFill>
                <a:tableStyleId>{041A9C69-5A67-428C-9716-B26170E12462}</a:tableStyleId>
              </a:tblPr>
              <a:tblGrid>
                <a:gridCol w="12601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4740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3567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851925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0.9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dirty="0">
                          <a:solidFill>
                            <a:schemeClr val="dk1"/>
                          </a:solidFill>
                        </a:rPr>
                        <a:t>0</a:t>
                      </a: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.0</a:t>
                      </a:r>
                      <a:r>
                        <a:rPr lang="en-US" sz="3700" b="0" u="sng" strike="noStrike" cap="none" dirty="0">
                          <a:solidFill>
                            <a:schemeClr val="dk1"/>
                          </a:solidFill>
                        </a:rPr>
                        <a:t>?</a:t>
                      </a:r>
                      <a:endParaRPr sz="1100" b="0" u="sng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808675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  <a:latin typeface="Calibri"/>
                          <a:ea typeface="Calibri"/>
                          <a:cs typeface="Calibri"/>
                          <a:sym typeface="Calibri"/>
                        </a:rPr>
                        <a:t>20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851925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8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7.2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sp>
        <p:nvSpPr>
          <p:cNvPr id="92" name="Google Shape;92;p1"/>
          <p:cNvSpPr/>
          <p:nvPr/>
        </p:nvSpPr>
        <p:spPr>
          <a:xfrm>
            <a:off x="309818" y="3817007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 b="1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Original problem: </a:t>
            </a:r>
            <a:endParaRPr sz="1000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4" name="Google Shape;94;p1"/>
          <p:cNvSpPr/>
          <p:nvPr/>
        </p:nvSpPr>
        <p:spPr>
          <a:xfrm>
            <a:off x="293221" y="7704013"/>
            <a:ext cx="6238364" cy="56644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 b="1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Original problem: </a:t>
            </a:r>
            <a:endParaRPr sz="1000" dirty="0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aphicFrame>
        <p:nvGraphicFramePr>
          <p:cNvPr id="2" name="Table 1">
            <a:extLst>
              <a:ext uri="{FF2B5EF4-FFF2-40B4-BE49-F238E27FC236}">
                <a16:creationId xmlns:a16="http://schemas.microsoft.com/office/drawing/2014/main" id="{A5E1549C-546C-FF45-A8BC-F6B06BAA1BAD}"/>
              </a:ext>
            </a:extLst>
          </p:cNvPr>
          <p:cNvGraphicFramePr>
            <a:graphicFrameLocks noGrp="1"/>
          </p:cNvGraphicFramePr>
          <p:nvPr/>
        </p:nvGraphicFramePr>
        <p:xfrm>
          <a:off x="293221" y="5191488"/>
          <a:ext cx="6090800" cy="2512525"/>
        </p:xfrm>
        <a:graphic>
          <a:graphicData uri="http://schemas.openxmlformats.org/drawingml/2006/table">
            <a:tbl>
              <a:tblPr firstRow="1" firstCol="1" bandRow="1">
                <a:solidFill>
                  <a:srgbClr val="C9C5FF"/>
                </a:solidFill>
                <a:tableStyleId>{041A9C69-5A67-428C-9716-B26170E12462}</a:tableStyleId>
              </a:tblPr>
              <a:tblGrid>
                <a:gridCol w="1260100">
                  <a:extLst>
                    <a:ext uri="{9D8B030D-6E8A-4147-A177-3AD203B41FA5}">
                      <a16:colId xmlns:a16="http://schemas.microsoft.com/office/drawing/2014/main" val="1733856645"/>
                    </a:ext>
                  </a:extLst>
                </a:gridCol>
                <a:gridCol w="2474000">
                  <a:extLst>
                    <a:ext uri="{9D8B030D-6E8A-4147-A177-3AD203B41FA5}">
                      <a16:colId xmlns:a16="http://schemas.microsoft.com/office/drawing/2014/main" val="3668395051"/>
                    </a:ext>
                  </a:extLst>
                </a:gridCol>
                <a:gridCol w="2356700">
                  <a:extLst>
                    <a:ext uri="{9D8B030D-6E8A-4147-A177-3AD203B41FA5}">
                      <a16:colId xmlns:a16="http://schemas.microsoft.com/office/drawing/2014/main" val="2790742913"/>
                    </a:ext>
                  </a:extLst>
                </a:gridCol>
              </a:tblGrid>
              <a:tr h="851925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0.</a:t>
                      </a:r>
                      <a:r>
                        <a:rPr lang="en-US" sz="3700" b="0" u="sng" strike="noStrike" cap="none" dirty="0">
                          <a:solidFill>
                            <a:schemeClr val="dk1"/>
                          </a:solidFill>
                        </a:rPr>
                        <a:t>?</a:t>
                      </a:r>
                      <a:endParaRPr sz="1100" b="0" u="sng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dirty="0">
                          <a:solidFill>
                            <a:schemeClr val="dk1"/>
                          </a:solidFill>
                        </a:rPr>
                        <a:t>0.03</a:t>
                      </a:r>
                      <a:endParaRPr sz="1100" b="0" u="sng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941605189"/>
                  </a:ext>
                </a:extLst>
              </a:tr>
              <a:tr h="808675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sng" strike="noStrike" cap="none" dirty="0">
                          <a:solidFill>
                            <a:schemeClr val="dk1"/>
                          </a:solidFill>
                        </a:rPr>
                        <a:t>?</a:t>
                      </a: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0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 dirty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6899397"/>
                  </a:ext>
                </a:extLst>
              </a:tr>
              <a:tr h="851925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dirty="0">
                          <a:solidFill>
                            <a:schemeClr val="dk1"/>
                          </a:solidFill>
                        </a:rPr>
                        <a:t>6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700" b="0" u="none" strike="noStrike" cap="none">
                          <a:solidFill>
                            <a:schemeClr val="dk1"/>
                          </a:solidFill>
                        </a:rPr>
                        <a:t>0.18 </a:t>
                      </a:r>
                      <a:endParaRPr sz="1100" b="0" u="none" strike="noStrike" cap="none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63975" marR="63975" marT="0" marB="0" anchor="ctr">
                    <a:lnL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28575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67359068"/>
                  </a:ext>
                </a:extLst>
              </a:tr>
            </a:tbl>
          </a:graphicData>
        </a:graphic>
      </p:graphicFrame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106</Words>
  <Application>Microsoft Macintosh PowerPoint</Application>
  <PresentationFormat>On-screen Show (4:3)</PresentationFormat>
  <Paragraphs>44</Paragraphs>
  <Slides>2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5" baseType="lpstr">
      <vt:lpstr>Arial</vt:lpstr>
      <vt:lpstr>Calibri</vt:lpstr>
      <vt:lpstr>Office Theme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John J. SanGiovanni</dc:creator>
  <cp:lastModifiedBy>Bay-Williams,Jennifer M</cp:lastModifiedBy>
  <cp:revision>2</cp:revision>
  <dcterms:created xsi:type="dcterms:W3CDTF">2020-12-31T15:11:03Z</dcterms:created>
  <dcterms:modified xsi:type="dcterms:W3CDTF">2021-12-09T06:15:07Z</dcterms:modified>
</cp:coreProperties>
</file>