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changesInfos/changesInfo1.xml" ContentType="application/vnd.ms-powerpoint.changesinfo+xml"/>
  <Override PartName="/docProps/core.xml" ContentType="application/vnd.openxmlformats-package.core-properties+xml"/>
  <Override PartName="/docProps/app.xml" ContentType="application/vnd.openxmlformats-officedocument.extended-properties+xml"/>
  <Override PartName="/ppt/metadata" ContentType="application/binary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saveSubsetFonts="1" autoCompressPictures="0">
  <p:sldMasterIdLst>
    <p:sldMasterId id="2147483648" r:id="rId1"/>
  </p:sldMasterIdLst>
  <p:notesMasterIdLst>
    <p:notesMasterId r:id="rId5"/>
  </p:notesMasterIdLst>
  <p:sldIdLst>
    <p:sldId id="256" r:id="rId2"/>
    <p:sldId id="258" r:id="rId3"/>
    <p:sldId id="260" r:id="rId4"/>
  </p:sldIdLst>
  <p:sldSz cx="6858000" cy="9144000" type="screen4x3"/>
  <p:notesSz cx="6858000" cy="9144000"/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/>
    </p:ext>
    <p:ext uri="http://customooxmlschemas.google.com/">
      <go:slidesCustomData xmlns="" xmlns:mc="http://schemas.openxmlformats.org/markup-compatibility/2006" xmlns:mv="urn:schemas-microsoft-com:mac:vml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xmlns:go="http://customooxmlschemas.google.com/" r:id="rId7" roundtripDataSignature="AMtx7mj3nFr3Gb2oQivgJrl7r1iAqzJa/A==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BA4173E7-3863-4207-AA16-65CA40A18FEC}">
  <a:tblStyle styleId="{BA4173E7-3863-4207-AA16-65CA40A18FEC}" styleName="Table_0">
    <a:wholeTbl>
      <a:tcTxStyle b="off" i="off">
        <a:font>
          <a:latin typeface="Calibri"/>
          <a:ea typeface="Calibri"/>
          <a:cs typeface="Calibri"/>
        </a:font>
        <a:schemeClr val="dk1"/>
      </a:tcTxStyle>
      <a:tcStyle>
        <a:tcBdr>
          <a:left>
            <a:ln w="1270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a:left>
          <a:right>
            <a:ln w="1270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a:right>
          <a:top>
            <a:ln w="1270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a:top>
          <a:bottom>
            <a:ln w="1270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a:bottom>
          <a:insideH>
            <a:ln w="1270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a:insideH>
          <a:insideV>
            <a:ln w="1270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a:insideV>
        </a:tcBdr>
        <a:fill>
          <a:solidFill>
            <a:srgbClr val="E8EBF5"/>
          </a:solidFill>
        </a:fill>
      </a:tcStyle>
    </a:wholeTbl>
    <a:band1H>
      <a:tcTxStyle/>
      <a:tcStyle>
        <a:tcBdr/>
        <a:fill>
          <a:solidFill>
            <a:srgbClr val="CDD4EA"/>
          </a:solidFill>
        </a:fill>
      </a:tcStyle>
    </a:band1H>
    <a:band2H>
      <a:tcTxStyle/>
      <a:tcStyle>
        <a:tcBdr/>
      </a:tcStyle>
    </a:band2H>
    <a:band1V>
      <a:tcTxStyle/>
      <a:tcStyle>
        <a:tcBdr/>
        <a:fill>
          <a:solidFill>
            <a:srgbClr val="CDD4EA"/>
          </a:solidFill>
        </a:fill>
      </a:tcStyle>
    </a:band1V>
    <a:band2V>
      <a:tcTxStyle/>
      <a:tcStyle>
        <a:tcBdr/>
      </a:tcStyle>
    </a:band2V>
    <a:lastCol>
      <a:tcTxStyle b="on" i="off">
        <a:font>
          <a:latin typeface="Calibri"/>
          <a:ea typeface="Calibri"/>
          <a:cs typeface="Calibri"/>
        </a:font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 i="off">
        <a:font>
          <a:latin typeface="Calibri"/>
          <a:ea typeface="Calibri"/>
          <a:cs typeface="Calibri"/>
        </a:font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 i="off">
        <a:font>
          <a:latin typeface="Calibri"/>
          <a:ea typeface="Calibri"/>
          <a:cs typeface="Calibri"/>
        </a:font>
        <a:schemeClr val="lt1"/>
      </a:tcTxStyle>
      <a:tcStyle>
        <a:tcBdr>
          <a:top>
            <a:ln w="3810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a:top>
        </a:tcBdr>
        <a:fill>
          <a:solidFill>
            <a:schemeClr val="accent1"/>
          </a:solidFill>
        </a:fill>
      </a:tcStyle>
    </a:lastRow>
    <a:seCell>
      <a:tcTxStyle/>
      <a:tcStyle>
        <a:tcBdr/>
      </a:tcStyle>
    </a:seCell>
    <a:swCell>
      <a:tcTxStyle/>
      <a:tcStyle>
        <a:tcBdr/>
      </a:tcStyle>
    </a:swCell>
    <a:firstRow>
      <a:tcTxStyle b="on" i="off">
        <a:font>
          <a:latin typeface="Calibri"/>
          <a:ea typeface="Calibri"/>
          <a:cs typeface="Calibri"/>
        </a:font>
        <a:schemeClr val="lt1"/>
      </a:tcTxStyle>
      <a:tcStyle>
        <a:tcBdr>
          <a:bottom>
            <a:ln w="3810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a:bottom>
        </a:tcBdr>
        <a:fill>
          <a:solidFill>
            <a:schemeClr val="accent1"/>
          </a:solidFill>
        </a:fill>
      </a:tcStyle>
    </a:firstRow>
    <a:neCell>
      <a:tcTxStyle/>
      <a:tcStyle>
        <a:tcBdr/>
      </a:tcStyle>
    </a:neCell>
    <a:nwCell>
      <a:tcTxStyle/>
      <a:tcStyle>
        <a:tcBdr/>
      </a:tcStyle>
    </a:nwCel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610"/>
    <p:restoredTop sz="96405"/>
  </p:normalViewPr>
  <p:slideViewPr>
    <p:cSldViewPr snapToGrid="0" snapToObjects="1">
      <p:cViewPr varScale="1">
        <p:scale>
          <a:sx n="82" d="100"/>
          <a:sy n="82" d="100"/>
        </p:scale>
        <p:origin x="66" y="15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customschemas.google.com/relationships/presentationmetadata" Target="metadata"/><Relationship Id="rId12" Type="http://schemas.microsoft.com/office/2016/11/relationships/changesInfo" Target="changesInfos/changesInfo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11" Type="http://schemas.openxmlformats.org/officeDocument/2006/relationships/tableStyles" Target="tableStyles.xml"/><Relationship Id="rId5" Type="http://schemas.openxmlformats.org/officeDocument/2006/relationships/notesMaster" Target="notesMasters/notesMaster1.xml"/><Relationship Id="rId10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viewProps" Target="viewProp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Tori Mirsadjadi (she/her/hers)" userId="829506b3-188b-40ef-b775-a5ec767efb4e" providerId="ADAL" clId="{5E9A8216-876E-46AC-A7E8-E7AD023FF206}"/>
    <pc:docChg chg="modSld">
      <pc:chgData name="Tori Mirsadjadi (she/her/hers)" userId="829506b3-188b-40ef-b775-a5ec767efb4e" providerId="ADAL" clId="{5E9A8216-876E-46AC-A7E8-E7AD023FF206}" dt="2021-12-16T23:54:08.779" v="25" actId="20577"/>
      <pc:docMkLst>
        <pc:docMk/>
      </pc:docMkLst>
      <pc:sldChg chg="modSp mod">
        <pc:chgData name="Tori Mirsadjadi (she/her/hers)" userId="829506b3-188b-40ef-b775-a5ec767efb4e" providerId="ADAL" clId="{5E9A8216-876E-46AC-A7E8-E7AD023FF206}" dt="2021-12-16T23:54:04.501" v="21" actId="20577"/>
        <pc:sldMkLst>
          <pc:docMk/>
          <pc:sldMk cId="0" sldId="256"/>
        </pc:sldMkLst>
        <pc:spChg chg="mod">
          <ac:chgData name="Tori Mirsadjadi (she/her/hers)" userId="829506b3-188b-40ef-b775-a5ec767efb4e" providerId="ADAL" clId="{5E9A8216-876E-46AC-A7E8-E7AD023FF206}" dt="2021-12-16T23:54:04.501" v="21" actId="20577"/>
          <ac:spMkLst>
            <pc:docMk/>
            <pc:sldMk cId="0" sldId="256"/>
            <ac:spMk id="89" creationId="{00000000-0000-0000-0000-000000000000}"/>
          </ac:spMkLst>
        </pc:spChg>
      </pc:sldChg>
      <pc:sldChg chg="modSp mod">
        <pc:chgData name="Tori Mirsadjadi (she/her/hers)" userId="829506b3-188b-40ef-b775-a5ec767efb4e" providerId="ADAL" clId="{5E9A8216-876E-46AC-A7E8-E7AD023FF206}" dt="2021-12-16T23:54:06.486" v="23" actId="20577"/>
        <pc:sldMkLst>
          <pc:docMk/>
          <pc:sldMk cId="490387704" sldId="258"/>
        </pc:sldMkLst>
        <pc:spChg chg="mod">
          <ac:chgData name="Tori Mirsadjadi (she/her/hers)" userId="829506b3-188b-40ef-b775-a5ec767efb4e" providerId="ADAL" clId="{5E9A8216-876E-46AC-A7E8-E7AD023FF206}" dt="2021-12-16T23:54:06.486" v="23" actId="20577"/>
          <ac:spMkLst>
            <pc:docMk/>
            <pc:sldMk cId="490387704" sldId="258"/>
            <ac:spMk id="89" creationId="{00000000-0000-0000-0000-000000000000}"/>
          </ac:spMkLst>
        </pc:spChg>
      </pc:sldChg>
      <pc:sldChg chg="modSp mod">
        <pc:chgData name="Tori Mirsadjadi (she/her/hers)" userId="829506b3-188b-40ef-b775-a5ec767efb4e" providerId="ADAL" clId="{5E9A8216-876E-46AC-A7E8-E7AD023FF206}" dt="2021-12-16T23:54:08.779" v="25" actId="20577"/>
        <pc:sldMkLst>
          <pc:docMk/>
          <pc:sldMk cId="329966939" sldId="260"/>
        </pc:sldMkLst>
        <pc:spChg chg="mod">
          <ac:chgData name="Tori Mirsadjadi (she/her/hers)" userId="829506b3-188b-40ef-b775-a5ec767efb4e" providerId="ADAL" clId="{5E9A8216-876E-46AC-A7E8-E7AD023FF206}" dt="2021-12-16T23:54:08.779" v="25" actId="20577"/>
          <ac:spMkLst>
            <pc:docMk/>
            <pc:sldMk cId="329966939" sldId="260"/>
            <ac:spMk id="89" creationId="{00000000-0000-0000-0000-000000000000}"/>
          </ac:spMkLst>
        </pc:spChg>
      </pc:sld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 txBox="1">
            <a:spLocks noGrp="1"/>
          </p:cNvSpPr>
          <p:nvPr>
            <p:ph type="hdr" idx="2"/>
          </p:nvPr>
        </p:nvSpPr>
        <p:spPr>
          <a:xfrm>
            <a:off x="0" y="0"/>
            <a:ext cx="2971800" cy="4587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4" name="Google Shape;4;n"/>
          <p:cNvSpPr txBox="1">
            <a:spLocks noGrp="1"/>
          </p:cNvSpPr>
          <p:nvPr>
            <p:ph type="dt" idx="10"/>
          </p:nvPr>
        </p:nvSpPr>
        <p:spPr>
          <a:xfrm>
            <a:off x="3884613" y="0"/>
            <a:ext cx="2971800" cy="4587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R="0" lvl="0" algn="r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5" name="Google Shape;5;n"/>
          <p:cNvSpPr>
            <a:spLocks noGrp="1" noRot="1" noChangeAspect="1"/>
          </p:cNvSpPr>
          <p:nvPr>
            <p:ph type="sldImg" idx="3"/>
          </p:nvPr>
        </p:nvSpPr>
        <p:spPr>
          <a:xfrm>
            <a:off x="2271713" y="1143000"/>
            <a:ext cx="2314575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6" name="Google Shape;6;n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marR="0" lvl="0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914400" marR="0" lvl="1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7" name="Google Shape;7;n"/>
          <p:cNvSpPr txBox="1">
            <a:spLocks noGrp="1"/>
          </p:cNvSpPr>
          <p:nvPr>
            <p:ph type="ftr" idx="11"/>
          </p:nvPr>
        </p:nvSpPr>
        <p:spPr>
          <a:xfrm>
            <a:off x="0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8" name="Google Shape;8;n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‹#›</a:t>
            </a:fld>
            <a:endParaRPr sz="120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5" name="Google Shape;85;p1:notes"/>
          <p:cNvSpPr>
            <a:spLocks noGrp="1" noRot="1" noChangeAspect="1"/>
          </p:cNvSpPr>
          <p:nvPr>
            <p:ph type="sldImg" idx="2"/>
          </p:nvPr>
        </p:nvSpPr>
        <p:spPr>
          <a:xfrm>
            <a:off x="2271713" y="1143000"/>
            <a:ext cx="2314575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86" name="Google Shape;86;p1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87" name="Google Shape;87;p1:notes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1</a:t>
            </a:fld>
            <a:endParaRPr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5" name="Google Shape;85;p1:notes"/>
          <p:cNvSpPr>
            <a:spLocks noGrp="1" noRot="1" noChangeAspect="1"/>
          </p:cNvSpPr>
          <p:nvPr>
            <p:ph type="sldImg" idx="2"/>
          </p:nvPr>
        </p:nvSpPr>
        <p:spPr>
          <a:xfrm>
            <a:off x="2271713" y="1143000"/>
            <a:ext cx="2314575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86" name="Google Shape;86;p1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87" name="Google Shape;87;p1:notes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2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906724668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5" name="Google Shape;85;p1:notes"/>
          <p:cNvSpPr>
            <a:spLocks noGrp="1" noRot="1" noChangeAspect="1"/>
          </p:cNvSpPr>
          <p:nvPr>
            <p:ph type="sldImg" idx="2"/>
          </p:nvPr>
        </p:nvSpPr>
        <p:spPr>
          <a:xfrm>
            <a:off x="2271713" y="1143000"/>
            <a:ext cx="2314575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86" name="Google Shape;86;p1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87" name="Google Shape;87;p1:notes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3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31065402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type="title">
  <p:cSld name="TITLE">
    <p:spTree>
      <p:nvGrpSpPr>
        <p:cNvPr id="1" name="Shape 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Google Shape;16;p3"/>
          <p:cNvSpPr txBox="1">
            <a:spLocks noGrp="1"/>
          </p:cNvSpPr>
          <p:nvPr>
            <p:ph type="ctrTitle"/>
          </p:nvPr>
        </p:nvSpPr>
        <p:spPr>
          <a:xfrm>
            <a:off x="514350" y="1496484"/>
            <a:ext cx="5829300" cy="318346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lv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500"/>
              <a:buFont typeface="Calibri"/>
              <a:buNone/>
              <a:defRPr sz="45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r>
              <a:rPr lang="en-US"/>
              <a:t>Click to edit Master title style</a:t>
            </a:r>
            <a:endParaRPr/>
          </a:p>
        </p:txBody>
      </p:sp>
      <p:sp>
        <p:nvSpPr>
          <p:cNvPr id="17" name="Google Shape;17;p3"/>
          <p:cNvSpPr txBox="1">
            <a:spLocks noGrp="1"/>
          </p:cNvSpPr>
          <p:nvPr>
            <p:ph type="subTitle" idx="1"/>
          </p:nvPr>
        </p:nvSpPr>
        <p:spPr>
          <a:xfrm>
            <a:off x="857250" y="4802717"/>
            <a:ext cx="5143500" cy="220768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lvl="0" algn="ctr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1800"/>
            </a:lvl1pPr>
            <a:lvl2pPr lvl="1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2pPr>
            <a:lvl3pPr lvl="2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350"/>
              <a:buNone/>
              <a:defRPr sz="1350"/>
            </a:lvl3pPr>
            <a:lvl4pPr lvl="3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4pPr>
            <a:lvl5pPr lvl="4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5pPr>
            <a:lvl6pPr lvl="5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6pPr>
            <a:lvl7pPr lvl="6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7pPr>
            <a:lvl8pPr lvl="7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8pPr>
            <a:lvl9pPr lvl="8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9pPr>
          </a:lstStyle>
          <a:p>
            <a:r>
              <a:rPr lang="en-US"/>
              <a:t>Click to edit Master subtitle style</a:t>
            </a:r>
            <a:endParaRPr/>
          </a:p>
        </p:txBody>
      </p:sp>
      <p:sp>
        <p:nvSpPr>
          <p:cNvPr id="18" name="Google Shape;18;p3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9" name="Google Shape;19;p3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0" name="Google Shape;20;p3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wo Content" type="twoObj">
  <p:cSld name="TWO_OBJECTS">
    <p:spTree>
      <p:nvGrpSpPr>
        <p:cNvPr id="1" name="Shape 3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" name="Google Shape;34;p6"/>
          <p:cNvSpPr txBox="1">
            <a:spLocks noGrp="1"/>
          </p:cNvSpPr>
          <p:nvPr>
            <p:ph type="title"/>
          </p:nvPr>
        </p:nvSpPr>
        <p:spPr>
          <a:xfrm>
            <a:off x="471488" y="486836"/>
            <a:ext cx="5915025" cy="176741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r>
              <a:rPr lang="en-US"/>
              <a:t>Click to edit Master title style</a:t>
            </a:r>
            <a:endParaRPr/>
          </a:p>
        </p:txBody>
      </p:sp>
      <p:sp>
        <p:nvSpPr>
          <p:cNvPr id="35" name="Google Shape;35;p6"/>
          <p:cNvSpPr txBox="1">
            <a:spLocks noGrp="1"/>
          </p:cNvSpPr>
          <p:nvPr>
            <p:ph type="body" idx="1"/>
          </p:nvPr>
        </p:nvSpPr>
        <p:spPr>
          <a:xfrm>
            <a:off x="471488" y="2434167"/>
            <a:ext cx="2914650" cy="580178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6" name="Google Shape;36;p6"/>
          <p:cNvSpPr txBox="1">
            <a:spLocks noGrp="1"/>
          </p:cNvSpPr>
          <p:nvPr>
            <p:ph type="body" idx="2"/>
          </p:nvPr>
        </p:nvSpPr>
        <p:spPr>
          <a:xfrm>
            <a:off x="3471863" y="2434167"/>
            <a:ext cx="2914650" cy="580178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7" name="Google Shape;37;p6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8" name="Google Shape;38;p6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9" name="Google Shape;39;p6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mparison" type="twoTxTwoObj">
  <p:cSld name="TWO_OBJECTS_WITH_TEXT">
    <p:spTree>
      <p:nvGrpSpPr>
        <p:cNvPr id="1" name="Shape 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" name="Google Shape;41;p7"/>
          <p:cNvSpPr txBox="1">
            <a:spLocks noGrp="1"/>
          </p:cNvSpPr>
          <p:nvPr>
            <p:ph type="title"/>
          </p:nvPr>
        </p:nvSpPr>
        <p:spPr>
          <a:xfrm>
            <a:off x="472381" y="486836"/>
            <a:ext cx="5915025" cy="176741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r>
              <a:rPr lang="en-US"/>
              <a:t>Click to edit Master title style</a:t>
            </a:r>
            <a:endParaRPr/>
          </a:p>
        </p:txBody>
      </p:sp>
      <p:sp>
        <p:nvSpPr>
          <p:cNvPr id="42" name="Google Shape;42;p7"/>
          <p:cNvSpPr txBox="1">
            <a:spLocks noGrp="1"/>
          </p:cNvSpPr>
          <p:nvPr>
            <p:ph type="body" idx="1"/>
          </p:nvPr>
        </p:nvSpPr>
        <p:spPr>
          <a:xfrm>
            <a:off x="472381" y="2241551"/>
            <a:ext cx="2901255" cy="109854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1800" b="1"/>
            </a:lvl1pPr>
            <a:lvl2pPr marL="914400" lvl="1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 b="1"/>
            </a:lvl2pPr>
            <a:lvl3pPr marL="1371600" lvl="2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350"/>
              <a:buNone/>
              <a:defRPr sz="1350" b="1"/>
            </a:lvl3pPr>
            <a:lvl4pPr marL="1828800" lvl="3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4pPr>
            <a:lvl5pPr marL="2286000" lvl="4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5pPr>
            <a:lvl6pPr marL="2743200" lvl="5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6pPr>
            <a:lvl7pPr marL="3200400" lvl="6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7pPr>
            <a:lvl8pPr marL="3657600" lvl="7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8pPr>
            <a:lvl9pPr marL="4114800" lvl="8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3" name="Google Shape;43;p7"/>
          <p:cNvSpPr txBox="1">
            <a:spLocks noGrp="1"/>
          </p:cNvSpPr>
          <p:nvPr>
            <p:ph type="body" idx="2"/>
          </p:nvPr>
        </p:nvSpPr>
        <p:spPr>
          <a:xfrm>
            <a:off x="472381" y="3340100"/>
            <a:ext cx="2901255" cy="491278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4" name="Google Shape;44;p7"/>
          <p:cNvSpPr txBox="1">
            <a:spLocks noGrp="1"/>
          </p:cNvSpPr>
          <p:nvPr>
            <p:ph type="body" idx="3"/>
          </p:nvPr>
        </p:nvSpPr>
        <p:spPr>
          <a:xfrm>
            <a:off x="3471863" y="2241551"/>
            <a:ext cx="2915543" cy="109854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1800" b="1"/>
            </a:lvl1pPr>
            <a:lvl2pPr marL="914400" lvl="1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 b="1"/>
            </a:lvl2pPr>
            <a:lvl3pPr marL="1371600" lvl="2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350"/>
              <a:buNone/>
              <a:defRPr sz="1350" b="1"/>
            </a:lvl3pPr>
            <a:lvl4pPr marL="1828800" lvl="3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4pPr>
            <a:lvl5pPr marL="2286000" lvl="4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5pPr>
            <a:lvl6pPr marL="2743200" lvl="5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6pPr>
            <a:lvl7pPr marL="3200400" lvl="6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7pPr>
            <a:lvl8pPr marL="3657600" lvl="7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8pPr>
            <a:lvl9pPr marL="4114800" lvl="8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5" name="Google Shape;45;p7"/>
          <p:cNvSpPr txBox="1">
            <a:spLocks noGrp="1"/>
          </p:cNvSpPr>
          <p:nvPr>
            <p:ph type="body" idx="4"/>
          </p:nvPr>
        </p:nvSpPr>
        <p:spPr>
          <a:xfrm>
            <a:off x="3471863" y="3340100"/>
            <a:ext cx="2915543" cy="491278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6" name="Google Shape;46;p7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7" name="Google Shape;47;p7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8" name="Google Shape;48;p7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 type="titleOnly">
  <p:cSld name="TITLE_ONLY">
    <p:spTree>
      <p:nvGrpSpPr>
        <p:cNvPr id="1" name="Shape 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Google Shape;50;p8"/>
          <p:cNvSpPr txBox="1">
            <a:spLocks noGrp="1"/>
          </p:cNvSpPr>
          <p:nvPr>
            <p:ph type="title"/>
          </p:nvPr>
        </p:nvSpPr>
        <p:spPr>
          <a:xfrm>
            <a:off x="471488" y="486836"/>
            <a:ext cx="5915025" cy="176741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r>
              <a:rPr lang="en-US"/>
              <a:t>Click to edit Master title style</a:t>
            </a:r>
            <a:endParaRPr/>
          </a:p>
        </p:txBody>
      </p:sp>
      <p:sp>
        <p:nvSpPr>
          <p:cNvPr id="51" name="Google Shape;51;p8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2" name="Google Shape;52;p8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3" name="Google Shape;53;p8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5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" name="Google Shape;55;p9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6" name="Google Shape;56;p9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7" name="Google Shape;57;p9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ntent with Caption" type="objTx">
  <p:cSld name="OBJECT_WITH_CAPTION_TEXT">
    <p:spTree>
      <p:nvGrpSpPr>
        <p:cNvPr id="1" name="Shape 5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p10"/>
          <p:cNvSpPr txBox="1">
            <a:spLocks noGrp="1"/>
          </p:cNvSpPr>
          <p:nvPr>
            <p:ph type="title"/>
          </p:nvPr>
        </p:nvSpPr>
        <p:spPr>
          <a:xfrm>
            <a:off x="472381" y="609600"/>
            <a:ext cx="2211884" cy="213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alibri"/>
              <a:buNone/>
              <a:defRPr sz="24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r>
              <a:rPr lang="en-US"/>
              <a:t>Click to edit Master title style</a:t>
            </a:r>
            <a:endParaRPr/>
          </a:p>
        </p:txBody>
      </p:sp>
      <p:sp>
        <p:nvSpPr>
          <p:cNvPr id="60" name="Google Shape;60;p10"/>
          <p:cNvSpPr txBox="1">
            <a:spLocks noGrp="1"/>
          </p:cNvSpPr>
          <p:nvPr>
            <p:ph type="body" idx="1"/>
          </p:nvPr>
        </p:nvSpPr>
        <p:spPr>
          <a:xfrm>
            <a:off x="2915543" y="1316569"/>
            <a:ext cx="3471863" cy="649816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810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2400"/>
              <a:buChar char="•"/>
              <a:defRPr sz="2400"/>
            </a:lvl1pPr>
            <a:lvl2pPr marL="914400" lvl="1" indent="-3619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2100"/>
              <a:buChar char="•"/>
              <a:defRPr sz="2100"/>
            </a:lvl2pPr>
            <a:lvl3pPr marL="1371600" lvl="2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3pPr>
            <a:lvl4pPr marL="1828800" lvl="3" indent="-3238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Char char="•"/>
              <a:defRPr sz="1500"/>
            </a:lvl4pPr>
            <a:lvl5pPr marL="2286000" lvl="4" indent="-3238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Char char="•"/>
              <a:defRPr sz="1500"/>
            </a:lvl5pPr>
            <a:lvl6pPr marL="2743200" lvl="5" indent="-3238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Char char="•"/>
              <a:defRPr sz="1500"/>
            </a:lvl6pPr>
            <a:lvl7pPr marL="3200400" lvl="6" indent="-3238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Char char="•"/>
              <a:defRPr sz="1500"/>
            </a:lvl7pPr>
            <a:lvl8pPr marL="3657600" lvl="7" indent="-3238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Char char="•"/>
              <a:defRPr sz="1500"/>
            </a:lvl8pPr>
            <a:lvl9pPr marL="4114800" lvl="8" indent="-3238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Char char="•"/>
              <a:defRPr sz="15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1" name="Google Shape;61;p10"/>
          <p:cNvSpPr txBox="1">
            <a:spLocks noGrp="1"/>
          </p:cNvSpPr>
          <p:nvPr>
            <p:ph type="body" idx="2"/>
          </p:nvPr>
        </p:nvSpPr>
        <p:spPr>
          <a:xfrm>
            <a:off x="472381" y="2743200"/>
            <a:ext cx="2211884" cy="508211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1pPr>
            <a:lvl2pPr marL="914400" lvl="1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50"/>
              <a:buNone/>
              <a:defRPr sz="1050"/>
            </a:lvl2pPr>
            <a:lvl3pPr marL="1371600" lvl="2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3pPr>
            <a:lvl4pPr marL="1828800" lvl="3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4pPr>
            <a:lvl5pPr marL="2286000" lvl="4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5pPr>
            <a:lvl6pPr marL="2743200" lvl="5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6pPr>
            <a:lvl7pPr marL="3200400" lvl="6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7pPr>
            <a:lvl8pPr marL="3657600" lvl="7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8pPr>
            <a:lvl9pPr marL="4114800" lvl="8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2" name="Google Shape;62;p10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3" name="Google Shape;63;p10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4" name="Google Shape;64;p10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Picture with Caption" type="picTx">
  <p:cSld name="PICTURE_WITH_CAPTION_TEXT">
    <p:spTree>
      <p:nvGrpSpPr>
        <p:cNvPr id="1" name="Shape 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1"/>
          <p:cNvSpPr txBox="1">
            <a:spLocks noGrp="1"/>
          </p:cNvSpPr>
          <p:nvPr>
            <p:ph type="title"/>
          </p:nvPr>
        </p:nvSpPr>
        <p:spPr>
          <a:xfrm>
            <a:off x="472381" y="609600"/>
            <a:ext cx="2211884" cy="213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alibri"/>
              <a:buNone/>
              <a:defRPr sz="24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r>
              <a:rPr lang="en-US"/>
              <a:t>Click to edit Master title style</a:t>
            </a:r>
            <a:endParaRPr/>
          </a:p>
        </p:txBody>
      </p:sp>
      <p:sp>
        <p:nvSpPr>
          <p:cNvPr id="67" name="Google Shape;67;p11"/>
          <p:cNvSpPr>
            <a:spLocks noGrp="1"/>
          </p:cNvSpPr>
          <p:nvPr>
            <p:ph type="pic" idx="2"/>
          </p:nvPr>
        </p:nvSpPr>
        <p:spPr>
          <a:xfrm>
            <a:off x="2915543" y="1316569"/>
            <a:ext cx="3471863" cy="649816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R="0" lvl="0" algn="l" rtl="0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  <a:defRPr sz="2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2100"/>
              <a:buFont typeface="Arial"/>
              <a:buNone/>
              <a:defRPr sz="21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None/>
              <a:defRPr sz="15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None/>
              <a:defRPr sz="15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None/>
              <a:defRPr sz="15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None/>
              <a:defRPr sz="15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None/>
              <a:defRPr sz="15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None/>
              <a:defRPr sz="15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r>
              <a:rPr lang="en-US"/>
              <a:t>Click icon to add picture</a:t>
            </a:r>
            <a:endParaRPr/>
          </a:p>
        </p:txBody>
      </p:sp>
      <p:sp>
        <p:nvSpPr>
          <p:cNvPr id="68" name="Google Shape;68;p11"/>
          <p:cNvSpPr txBox="1">
            <a:spLocks noGrp="1"/>
          </p:cNvSpPr>
          <p:nvPr>
            <p:ph type="body" idx="1"/>
          </p:nvPr>
        </p:nvSpPr>
        <p:spPr>
          <a:xfrm>
            <a:off x="472381" y="2743200"/>
            <a:ext cx="2211884" cy="508211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1pPr>
            <a:lvl2pPr marL="914400" lvl="1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50"/>
              <a:buNone/>
              <a:defRPr sz="1050"/>
            </a:lvl2pPr>
            <a:lvl3pPr marL="1371600" lvl="2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3pPr>
            <a:lvl4pPr marL="1828800" lvl="3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4pPr>
            <a:lvl5pPr marL="2286000" lvl="4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5pPr>
            <a:lvl6pPr marL="2743200" lvl="5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6pPr>
            <a:lvl7pPr marL="3200400" lvl="6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7pPr>
            <a:lvl8pPr marL="3657600" lvl="7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8pPr>
            <a:lvl9pPr marL="4114800" lvl="8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9" name="Google Shape;69;p11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0" name="Google Shape;70;p11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1" name="Google Shape;71;p11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Vertical Text" type="vertTx">
  <p:cSld name="VERTICAL_TEXT">
    <p:spTree>
      <p:nvGrpSpPr>
        <p:cNvPr id="1" name="Shape 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" name="Google Shape;73;p12"/>
          <p:cNvSpPr txBox="1">
            <a:spLocks noGrp="1"/>
          </p:cNvSpPr>
          <p:nvPr>
            <p:ph type="title"/>
          </p:nvPr>
        </p:nvSpPr>
        <p:spPr>
          <a:xfrm>
            <a:off x="471488" y="486836"/>
            <a:ext cx="5915025" cy="176741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r>
              <a:rPr lang="en-US"/>
              <a:t>Click to edit Master title style</a:t>
            </a:r>
            <a:endParaRPr/>
          </a:p>
        </p:txBody>
      </p:sp>
      <p:sp>
        <p:nvSpPr>
          <p:cNvPr id="74" name="Google Shape;74;p12"/>
          <p:cNvSpPr txBox="1">
            <a:spLocks noGrp="1"/>
          </p:cNvSpPr>
          <p:nvPr>
            <p:ph type="body" idx="1"/>
          </p:nvPr>
        </p:nvSpPr>
        <p:spPr>
          <a:xfrm rot="5400000">
            <a:off x="528108" y="2377546"/>
            <a:ext cx="5801784" cy="59150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75" name="Google Shape;75;p12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6" name="Google Shape;76;p12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7" name="Google Shape;77;p12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Vertical Title and Text" type="vertTitleAndTx">
  <p:cSld name="VERTICAL_TITLE_AND_VERTICAL_TEXT">
    <p:spTree>
      <p:nvGrpSpPr>
        <p:cNvPr id="1" name="Shape 7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9" name="Google Shape;79;p13"/>
          <p:cNvSpPr txBox="1">
            <a:spLocks noGrp="1"/>
          </p:cNvSpPr>
          <p:nvPr>
            <p:ph type="title"/>
          </p:nvPr>
        </p:nvSpPr>
        <p:spPr>
          <a:xfrm rot="5400000">
            <a:off x="1772576" y="3622015"/>
            <a:ext cx="7749117" cy="14787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r>
              <a:rPr lang="en-US"/>
              <a:t>Click to edit Master title style</a:t>
            </a:r>
            <a:endParaRPr/>
          </a:p>
        </p:txBody>
      </p:sp>
      <p:sp>
        <p:nvSpPr>
          <p:cNvPr id="80" name="Google Shape;80;p13"/>
          <p:cNvSpPr txBox="1">
            <a:spLocks noGrp="1"/>
          </p:cNvSpPr>
          <p:nvPr>
            <p:ph type="body" idx="1"/>
          </p:nvPr>
        </p:nvSpPr>
        <p:spPr>
          <a:xfrm rot="5400000">
            <a:off x="-1227799" y="2186121"/>
            <a:ext cx="7749117" cy="43505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81" name="Google Shape;81;p13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2" name="Google Shape;82;p13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3" name="Google Shape;83;p13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10" Type="http://schemas.openxmlformats.org/officeDocument/2006/relationships/theme" Target="../theme/theme1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2"/>
          <p:cNvSpPr txBox="1">
            <a:spLocks noGrp="1"/>
          </p:cNvSpPr>
          <p:nvPr>
            <p:ph type="title"/>
          </p:nvPr>
        </p:nvSpPr>
        <p:spPr>
          <a:xfrm>
            <a:off x="471488" y="486836"/>
            <a:ext cx="5915025" cy="176741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marR="0" lvl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300"/>
              <a:buFont typeface="Calibri"/>
              <a:buNone/>
              <a:defRPr sz="33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9pPr>
          </a:lstStyle>
          <a:p>
            <a:endParaRPr/>
          </a:p>
        </p:txBody>
      </p:sp>
      <p:sp>
        <p:nvSpPr>
          <p:cNvPr id="11" name="Google Shape;11;p2"/>
          <p:cNvSpPr txBox="1">
            <a:spLocks noGrp="1"/>
          </p:cNvSpPr>
          <p:nvPr>
            <p:ph type="body" idx="1"/>
          </p:nvPr>
        </p:nvSpPr>
        <p:spPr>
          <a:xfrm>
            <a:off x="471488" y="2434167"/>
            <a:ext cx="5915025" cy="580178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marR="0" lvl="0" indent="-361950" algn="l" rtl="0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2100"/>
              <a:buFont typeface="Arial"/>
              <a:buChar char="•"/>
              <a:defRPr sz="21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31432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350"/>
              <a:buFont typeface="Arial"/>
              <a:buChar char="•"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31432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350"/>
              <a:buFont typeface="Arial"/>
              <a:buChar char="•"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31432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350"/>
              <a:buFont typeface="Arial"/>
              <a:buChar char="•"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31432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350"/>
              <a:buFont typeface="Arial"/>
              <a:buChar char="•"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31432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350"/>
              <a:buFont typeface="Arial"/>
              <a:buChar char="•"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31432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350"/>
              <a:buFont typeface="Arial"/>
              <a:buChar char="•"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12" name="Google Shape;12;p2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13" name="Google Shape;13;p2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14" name="Google Shape;14;p2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 rtl="0">
              <a:spcBef>
                <a:spcPts val="0"/>
              </a:spcBef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0" marR="0" lvl="1" indent="0" algn="r" rtl="0">
              <a:spcBef>
                <a:spcPts val="0"/>
              </a:spcBef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0" marR="0" lvl="2" indent="0" algn="r" rtl="0">
              <a:spcBef>
                <a:spcPts val="0"/>
              </a:spcBef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0" marR="0" lvl="3" indent="0" algn="r" rtl="0">
              <a:spcBef>
                <a:spcPts val="0"/>
              </a:spcBef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0" marR="0" lvl="4" indent="0" algn="r" rtl="0">
              <a:spcBef>
                <a:spcPts val="0"/>
              </a:spcBef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0" marR="0" lvl="5" indent="0" algn="r" rtl="0">
              <a:spcBef>
                <a:spcPts val="0"/>
              </a:spcBef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0" marR="0" lvl="6" indent="0" algn="r" rtl="0">
              <a:spcBef>
                <a:spcPts val="0"/>
              </a:spcBef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0" marR="0" lvl="7" indent="0" algn="r" rtl="0">
              <a:spcBef>
                <a:spcPts val="0"/>
              </a:spcBef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0" marR="0" lvl="8" indent="0" algn="r" rtl="0">
              <a:spcBef>
                <a:spcPts val="0"/>
              </a:spcBef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9" r:id="rId1"/>
    <p:sldLayoutId id="2147483652" r:id="rId2"/>
    <p:sldLayoutId id="2147483653" r:id="rId3"/>
    <p:sldLayoutId id="2147483654" r:id="rId4"/>
    <p:sldLayoutId id="2147483655" r:id="rId5"/>
    <p:sldLayoutId id="2147483656" r:id="rId6"/>
    <p:sldLayoutId id="2147483657" r:id="rId7"/>
    <p:sldLayoutId id="2147483658" r:id="rId8"/>
    <p:sldLayoutId id="2147483659" r:id="rId9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 eaLnBrk="1" hangingPunct="1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 eaLnBrk="1" hangingPunct="1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 eaLnBrk="1" hangingPunct="1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 eaLnBrk="1" hangingPunct="1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 eaLnBrk="1" hangingPunct="1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 eaLnBrk="1" hangingPunct="1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 eaLnBrk="1" hangingPunct="1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 eaLnBrk="1" hangingPunct="1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 eaLnBrk="1" hangingPunct="1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 eaLnBrk="1" hangingPunct="1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 eaLnBrk="1" hangingPunct="1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 eaLnBrk="1" hangingPunct="1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 eaLnBrk="1" hangingPunct="1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 eaLnBrk="1" hangingPunct="1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 eaLnBrk="1" hangingPunct="1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 eaLnBrk="1" hangingPunct="1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 eaLnBrk="1" hangingPunct="1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 eaLnBrk="1" hangingPunct="1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 eaLnBrk="1" hangingPunct="1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 eaLnBrk="1" hangingPunct="1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 eaLnBrk="1" hangingPunct="1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 eaLnBrk="1" hangingPunct="1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 eaLnBrk="1" hangingPunct="1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 eaLnBrk="1" hangingPunct="1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 eaLnBrk="1" hangingPunct="1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 eaLnBrk="1" hangingPunct="1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 eaLnBrk="1" hangingPunct="1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3.png"/><Relationship Id="rId4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9.png"/><Relationship Id="rId4" Type="http://schemas.openxmlformats.org/officeDocument/2006/relationships/image" Target="../media/image8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9" name="Google Shape;89;p1"/>
          <p:cNvSpPr/>
          <p:nvPr/>
        </p:nvSpPr>
        <p:spPr>
          <a:xfrm>
            <a:off x="145657" y="145658"/>
            <a:ext cx="6546456" cy="566442"/>
          </a:xfrm>
          <a:prstGeom prst="rect">
            <a:avLst/>
          </a:prstGeom>
          <a:solidFill>
            <a:schemeClr val="lt1"/>
          </a:solidFill>
          <a:ln w="12700" cap="flat" cmpd="sng">
            <a:solidFill>
              <a:schemeClr val="lt1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000" b="1" i="0" u="none" strike="noStrike" cap="none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What’s the Problem?</a:t>
            </a:r>
            <a:endParaRPr dirty="0"/>
          </a:p>
        </p:txBody>
      </p:sp>
      <p:sp>
        <p:nvSpPr>
          <p:cNvPr id="90" name="Google Shape;90;p1"/>
          <p:cNvSpPr/>
          <p:nvPr/>
        </p:nvSpPr>
        <p:spPr>
          <a:xfrm>
            <a:off x="145657" y="619821"/>
            <a:ext cx="6238364" cy="566442"/>
          </a:xfrm>
          <a:prstGeom prst="rect">
            <a:avLst/>
          </a:prstGeom>
          <a:solidFill>
            <a:schemeClr val="lt1"/>
          </a:solidFill>
          <a:ln w="12700" cap="flat" cmpd="sng">
            <a:solidFill>
              <a:schemeClr val="lt1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lvl="0"/>
            <a:r>
              <a:rPr lang="en-US" sz="1200" b="1" i="0" u="none" strike="noStrike" cap="none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Directions:</a:t>
            </a:r>
            <a:r>
              <a:rPr lang="en-US" sz="1200" b="0" i="0" u="none" strike="noStrike" cap="none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 </a:t>
            </a:r>
            <a:r>
              <a:rPr lang="en-US" sz="1200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Place digit card for each ?. Find </a:t>
            </a:r>
            <a:r>
              <a:rPr lang="en-US" sz="1200" b="0" i="0" u="none" strike="noStrike" cap="none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the partial products and then write what the original problem was.</a:t>
            </a:r>
            <a:endParaRPr dirty="0"/>
          </a:p>
        </p:txBody>
      </p:sp>
      <mc:AlternateContent xmlns:mc="http://schemas.openxmlformats.org/markup-compatibility/2006" xmlns:a14="http://schemas.microsoft.com/office/drawing/2010/main">
        <mc:Choice Requires="a14">
          <p:graphicFrame>
            <p:nvGraphicFramePr>
              <p:cNvPr id="91" name="Google Shape;91;p1"/>
              <p:cNvGraphicFramePr/>
              <p:nvPr>
                <p:extLst>
                  <p:ext uri="{D42A27DB-BD31-4B8C-83A1-F6EECF244321}">
                    <p14:modId xmlns:p14="http://schemas.microsoft.com/office/powerpoint/2010/main" val="3660053674"/>
                  </p:ext>
                </p:extLst>
              </p:nvPr>
            </p:nvGraphicFramePr>
            <p:xfrm>
              <a:off x="228207" y="1304482"/>
              <a:ext cx="6090800" cy="1660600"/>
            </p:xfrm>
            <a:graphic>
              <a:graphicData uri="http://schemas.openxmlformats.org/drawingml/2006/table">
                <a:tbl>
                  <a:tblPr firstRow="1" firstCol="1" bandRow="1">
                    <a:noFill/>
                    <a:tableStyleId>{BA4173E7-3863-4207-AA16-65CA40A18FEC}</a:tableStyleId>
                  </a:tblPr>
                  <a:tblGrid>
                    <a:gridCol w="1260100">
                      <a:extLst>
                        <a:ext uri="{9D8B030D-6E8A-4147-A177-3AD203B41FA5}">
                          <a16:colId xmlns:a16="http://schemas.microsoft.com/office/drawing/2014/main" val="20000"/>
                        </a:ext>
                      </a:extLst>
                    </a:gridCol>
                    <a:gridCol w="2474000">
                      <a:extLst>
                        <a:ext uri="{9D8B030D-6E8A-4147-A177-3AD203B41FA5}">
                          <a16:colId xmlns:a16="http://schemas.microsoft.com/office/drawing/2014/main" val="20001"/>
                        </a:ext>
                      </a:extLst>
                    </a:gridCol>
                    <a:gridCol w="2356700">
                      <a:extLst>
                        <a:ext uri="{9D8B030D-6E8A-4147-A177-3AD203B41FA5}">
                          <a16:colId xmlns:a16="http://schemas.microsoft.com/office/drawing/2014/main" val="20002"/>
                        </a:ext>
                      </a:extLst>
                    </a:gridCol>
                  </a:tblGrid>
                  <a:tr h="851925"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14:m>
                            <m:oMath xmlns:m="http://schemas.openxmlformats.org/officeDocument/2006/math">
                              <m:r>
                                <a:rPr lang="en-US" sz="3700" b="0" i="1" u="none" strike="noStrike" cap="none" smtClean="0">
                                  <a:solidFill>
                                    <a:schemeClr val="dk1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×</m:t>
                              </m:r>
                            </m:oMath>
                          </a14:m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600" b="0" u="sng" strike="noStrike" cap="none" dirty="0">
                              <a:solidFill>
                                <a:schemeClr val="tx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_?_</a:t>
                          </a:r>
                          <a:endParaRPr sz="3600" b="0" u="sng" strike="noStrike" cap="none" dirty="0">
                            <a:solidFill>
                              <a:schemeClr val="tx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f>
                                  <m:fPr>
                                    <m:ctrlPr>
                                      <a:rPr lang="en-US" sz="2000" b="0" i="1" u="none" strike="noStrike" cap="none" smtClean="0">
                                        <a:solidFill>
                                          <a:schemeClr val="dk1"/>
                                        </a:solidFill>
                                        <a:latin typeface="Cambria Math" panose="02040503050406030204" pitchFamily="18" charset="0"/>
                                        <a:cs typeface="Calibri"/>
                                        <a:sym typeface="Calibri"/>
                                      </a:rPr>
                                    </m:ctrlPr>
                                  </m:fPr>
                                  <m:num>
                                    <m:r>
                                      <a:rPr lang="en-US" sz="2000" b="0" i="1" u="none" strike="noStrike" cap="none" smtClean="0">
                                        <a:solidFill>
                                          <a:schemeClr val="dk1"/>
                                        </a:solidFill>
                                        <a:latin typeface="Cambria Math" panose="02040503050406030204" pitchFamily="18" charset="0"/>
                                        <a:cs typeface="Calibri"/>
                                        <a:sym typeface="Calibri"/>
                                      </a:rPr>
                                      <m:t>2</m:t>
                                    </m:r>
                                  </m:num>
                                  <m:den>
                                    <m:r>
                                      <a:rPr lang="en-US" sz="2000" b="0" i="1" u="none" strike="noStrike" cap="none" smtClean="0">
                                        <a:solidFill>
                                          <a:schemeClr val="dk1"/>
                                        </a:solidFill>
                                        <a:latin typeface="Cambria Math" panose="02040503050406030204" pitchFamily="18" charset="0"/>
                                        <a:cs typeface="Calibri"/>
                                        <a:sym typeface="Calibri"/>
                                      </a:rPr>
                                      <m:t>3</m:t>
                                    </m:r>
                                  </m:den>
                                </m:f>
                              </m:oMath>
                            </m:oMathPara>
                          </a14:m>
                          <a:endParaRPr sz="20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10000"/>
                      </a:ext>
                    </a:extLst>
                  </a:tr>
                  <a:tr h="808675"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2</a:t>
                          </a:r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</a:rPr>
                            <a:t> 8</a:t>
                          </a:r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14:m>
                            <m:oMath xmlns:m="http://schemas.openxmlformats.org/officeDocument/2006/math">
                              <m:f>
                                <m:fPr>
                                  <m:ctrlPr>
                                    <a:rPr lang="en-US" sz="3200" b="0" i="1" u="none" strike="noStrike" cap="none" smtClean="0">
                                      <a:solidFill>
                                        <a:schemeClr val="dk1"/>
                                      </a:solidFill>
                                      <a:latin typeface="Cambria Math" panose="02040503050406030204" pitchFamily="18" charset="0"/>
                                      <a:cs typeface="Calibri"/>
                                      <a:sym typeface="Calibri"/>
                                    </a:rPr>
                                  </m:ctrlPr>
                                </m:fPr>
                                <m:num/>
                                <m:den>
                                  <m:r>
                                    <a:rPr lang="en-US" sz="3200" b="0" i="1" u="none" strike="noStrike" cap="none" smtClean="0">
                                      <a:solidFill>
                                        <a:schemeClr val="dk1"/>
                                      </a:solidFill>
                                      <a:latin typeface="Cambria Math" panose="02040503050406030204" pitchFamily="18" charset="0"/>
                                      <a:cs typeface="Calibri"/>
                                      <a:sym typeface="Calibri"/>
                                    </a:rPr>
                                    <m:t>3</m:t>
                                  </m:r>
                                </m:den>
                              </m:f>
                            </m:oMath>
                          </a14:m>
                          <a:endParaRPr sz="32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10001"/>
                      </a:ext>
                    </a:extLst>
                  </a:tr>
                </a:tbl>
              </a:graphicData>
            </a:graphic>
          </p:graphicFrame>
        </mc:Choice>
        <mc:Fallback xmlns="">
          <p:graphicFrame>
            <p:nvGraphicFramePr>
              <p:cNvPr id="91" name="Google Shape;91;p1"/>
              <p:cNvGraphicFramePr/>
              <p:nvPr>
                <p:extLst>
                  <p:ext uri="{D42A27DB-BD31-4B8C-83A1-F6EECF244321}">
                    <p14:modId xmlns:p14="http://schemas.microsoft.com/office/powerpoint/2010/main" val="3660053674"/>
                  </p:ext>
                </p:extLst>
              </p:nvPr>
            </p:nvGraphicFramePr>
            <p:xfrm>
              <a:off x="228207" y="1304482"/>
              <a:ext cx="6090800" cy="1660600"/>
            </p:xfrm>
            <a:graphic>
              <a:graphicData uri="http://schemas.openxmlformats.org/drawingml/2006/table">
                <a:tbl>
                  <a:tblPr firstRow="1" firstCol="1" bandRow="1">
                    <a:noFill/>
                    <a:tableStyleId>{BA4173E7-3863-4207-AA16-65CA40A18FEC}</a:tableStyleId>
                  </a:tblPr>
                  <a:tblGrid>
                    <a:gridCol w="1260100">
                      <a:extLst>
                        <a:ext uri="{9D8B030D-6E8A-4147-A177-3AD203B41FA5}">
                          <a16:colId xmlns:a16="http://schemas.microsoft.com/office/drawing/2014/main" val="20000"/>
                        </a:ext>
                      </a:extLst>
                    </a:gridCol>
                    <a:gridCol w="2474000">
                      <a:extLst>
                        <a:ext uri="{9D8B030D-6E8A-4147-A177-3AD203B41FA5}">
                          <a16:colId xmlns:a16="http://schemas.microsoft.com/office/drawing/2014/main" val="20001"/>
                        </a:ext>
                      </a:extLst>
                    </a:gridCol>
                    <a:gridCol w="2356700">
                      <a:extLst>
                        <a:ext uri="{9D8B030D-6E8A-4147-A177-3AD203B41FA5}">
                          <a16:colId xmlns:a16="http://schemas.microsoft.com/office/drawing/2014/main" val="20002"/>
                        </a:ext>
                      </a:extLst>
                    </a:gridCol>
                  </a:tblGrid>
                  <a:tr h="851925"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marL="63975" marR="63975" marT="0" marB="0" anchor="ctr">
                        <a:blipFill>
                          <a:blip r:embed="rId3"/>
                          <a:stretch>
                            <a:fillRect t="-1471" r="-384000" b="-113235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600" b="0" u="sng" strike="noStrike" cap="none" dirty="0">
                              <a:solidFill>
                                <a:schemeClr val="tx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_?_</a:t>
                          </a:r>
                          <a:endParaRPr sz="3600" b="0" u="sng" strike="noStrike" cap="none" dirty="0">
                            <a:solidFill>
                              <a:schemeClr val="tx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blipFill>
                          <a:blip r:embed="rId3"/>
                          <a:stretch>
                            <a:fillRect l="-158602" t="-1471" r="-1613" b="-113235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10000"/>
                      </a:ext>
                    </a:extLst>
                  </a:tr>
                  <a:tr h="808675"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2</a:t>
                          </a:r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</a:rPr>
                            <a:t> 8</a:t>
                          </a:r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blipFill>
                          <a:blip r:embed="rId3"/>
                          <a:stretch>
                            <a:fillRect l="-158602" t="-107813" r="-1613" b="-20313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10001"/>
                      </a:ext>
                    </a:extLst>
                  </a:tr>
                </a:tbl>
              </a:graphicData>
            </a:graphic>
          </p:graphicFrame>
        </mc:Fallback>
      </mc:AlternateContent>
      <p:sp>
        <p:nvSpPr>
          <p:cNvPr id="92" name="Google Shape;92;p1"/>
          <p:cNvSpPr/>
          <p:nvPr/>
        </p:nvSpPr>
        <p:spPr>
          <a:xfrm>
            <a:off x="299703" y="3083301"/>
            <a:ext cx="6238364" cy="566442"/>
          </a:xfrm>
          <a:prstGeom prst="rect">
            <a:avLst/>
          </a:prstGeom>
          <a:solidFill>
            <a:schemeClr val="lt1"/>
          </a:solidFill>
          <a:ln w="12700" cap="flat" cmpd="sng">
            <a:solidFill>
              <a:schemeClr val="lt1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000" b="1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Original problem: </a:t>
            </a:r>
            <a:endParaRPr sz="100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94" name="Google Shape;94;p1"/>
          <p:cNvSpPr/>
          <p:nvPr/>
        </p:nvSpPr>
        <p:spPr>
          <a:xfrm>
            <a:off x="319933" y="5494258"/>
            <a:ext cx="6238364" cy="566442"/>
          </a:xfrm>
          <a:prstGeom prst="rect">
            <a:avLst/>
          </a:prstGeom>
          <a:solidFill>
            <a:schemeClr val="lt1"/>
          </a:solidFill>
          <a:ln w="12700" cap="flat" cmpd="sng">
            <a:solidFill>
              <a:schemeClr val="lt1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000" b="1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Original problem: </a:t>
            </a:r>
            <a:endParaRPr sz="1000" dirty="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1770A735-9D6C-8841-8C0D-F0110F9A5A9D}"/>
              </a:ext>
            </a:extLst>
          </p:cNvPr>
          <p:cNvSpPr txBox="1"/>
          <p:nvPr/>
        </p:nvSpPr>
        <p:spPr>
          <a:xfrm>
            <a:off x="8458200" y="-1057275"/>
            <a:ext cx="184731" cy="307777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graphicFrame>
            <p:nvGraphicFramePr>
              <p:cNvPr id="3" name="Table 2">
                <a:extLst>
                  <a:ext uri="{FF2B5EF4-FFF2-40B4-BE49-F238E27FC236}">
                    <a16:creationId xmlns:a16="http://schemas.microsoft.com/office/drawing/2014/main" id="{33998BC8-3C75-7F47-9A56-A4CBA5F8E0D8}"/>
                  </a:ext>
                </a:extLst>
              </p:cNvPr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3411726370"/>
                  </p:ext>
                </p:extLst>
              </p:nvPr>
            </p:nvGraphicFramePr>
            <p:xfrm>
              <a:off x="319933" y="3642346"/>
              <a:ext cx="6090800" cy="1660600"/>
            </p:xfrm>
            <a:graphic>
              <a:graphicData uri="http://schemas.openxmlformats.org/drawingml/2006/table">
                <a:tbl>
                  <a:tblPr firstRow="1" firstCol="1" bandRow="1">
                    <a:noFill/>
                    <a:tableStyleId>{BA4173E7-3863-4207-AA16-65CA40A18FEC}</a:tableStyleId>
                  </a:tblPr>
                  <a:tblGrid>
                    <a:gridCol w="1260100">
                      <a:extLst>
                        <a:ext uri="{9D8B030D-6E8A-4147-A177-3AD203B41FA5}">
                          <a16:colId xmlns:a16="http://schemas.microsoft.com/office/drawing/2014/main" val="2814670152"/>
                        </a:ext>
                      </a:extLst>
                    </a:gridCol>
                    <a:gridCol w="2474000">
                      <a:extLst>
                        <a:ext uri="{9D8B030D-6E8A-4147-A177-3AD203B41FA5}">
                          <a16:colId xmlns:a16="http://schemas.microsoft.com/office/drawing/2014/main" val="3786107231"/>
                        </a:ext>
                      </a:extLst>
                    </a:gridCol>
                    <a:gridCol w="2356700">
                      <a:extLst>
                        <a:ext uri="{9D8B030D-6E8A-4147-A177-3AD203B41FA5}">
                          <a16:colId xmlns:a16="http://schemas.microsoft.com/office/drawing/2014/main" val="2913752312"/>
                        </a:ext>
                      </a:extLst>
                    </a:gridCol>
                  </a:tblGrid>
                  <a:tr h="851925"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14:m>
                            <m:oMath xmlns:m="http://schemas.openxmlformats.org/officeDocument/2006/math">
                              <m:r>
                                <a:rPr lang="en-US" sz="3700" b="0" i="1" u="none" strike="noStrike" cap="none" smtClean="0">
                                  <a:solidFill>
                                    <a:schemeClr val="dk1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×</m:t>
                              </m:r>
                            </m:oMath>
                          </a14:m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tx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5</a:t>
                          </a:r>
                          <a:endParaRPr sz="1100" b="0" u="none" strike="noStrike" cap="none" dirty="0">
                            <a:solidFill>
                              <a:schemeClr val="tx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f>
                                  <m:fPr>
                                    <m:ctrlPr>
                                      <a:rPr lang="en-US" sz="2000" b="0" i="1" u="none" strike="noStrike" cap="none" smtClean="0">
                                        <a:solidFill>
                                          <a:schemeClr val="dk1"/>
                                        </a:solidFill>
                                        <a:latin typeface="Cambria Math" panose="02040503050406030204" pitchFamily="18" charset="0"/>
                                        <a:cs typeface="Calibri"/>
                                        <a:sym typeface="Calibri"/>
                                      </a:rPr>
                                    </m:ctrlPr>
                                  </m:fPr>
                                  <m:num/>
                                  <m:den>
                                    <m:r>
                                      <a:rPr lang="en-US" sz="2000" b="0" i="1" u="none" strike="noStrike" cap="none" smtClean="0">
                                        <a:solidFill>
                                          <a:schemeClr val="dk1"/>
                                        </a:solidFill>
                                        <a:latin typeface="Cambria Math" panose="02040503050406030204" pitchFamily="18" charset="0"/>
                                        <a:cs typeface="Calibri"/>
                                        <a:sym typeface="Calibri"/>
                                      </a:rPr>
                                      <m:t>5</m:t>
                                    </m:r>
                                  </m:den>
                                </m:f>
                              </m:oMath>
                            </m:oMathPara>
                          </a14:m>
                          <a:endParaRPr sz="20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4138981170"/>
                      </a:ext>
                    </a:extLst>
                  </a:tr>
                  <a:tr h="808675"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4000" b="0" u="sng" strike="noStrike" cap="none" dirty="0">
                              <a:solidFill>
                                <a:schemeClr val="tx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_?_</a:t>
                          </a:r>
                        </a:p>
                      </a:txBody>
                      <a:tcPr marL="63975" marR="63975" marT="0" marB="0" anchor="ctr"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</a:rPr>
                            <a:t> 10</a:t>
                          </a:r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14:m>
                            <m:oMath xmlns:m="http://schemas.openxmlformats.org/officeDocument/2006/math">
                              <m:f>
                                <m:fPr>
                                  <m:ctrlPr>
                                    <a:rPr lang="en-US" sz="3200" b="0" i="1" u="none" strike="noStrike" cap="none" smtClean="0">
                                      <a:solidFill>
                                        <a:schemeClr val="dk1"/>
                                      </a:solidFill>
                                      <a:latin typeface="Cambria Math" panose="02040503050406030204" pitchFamily="18" charset="0"/>
                                      <a:cs typeface="Calibri"/>
                                      <a:sym typeface="Calibri"/>
                                    </a:rPr>
                                  </m:ctrlPr>
                                </m:fPr>
                                <m:num>
                                  <m:r>
                                    <a:rPr lang="en-US" sz="3200" b="0" i="1" u="none" strike="noStrike" cap="none" smtClean="0">
                                      <a:solidFill>
                                        <a:schemeClr val="dk1"/>
                                      </a:solidFill>
                                      <a:latin typeface="Cambria Math" panose="02040503050406030204" pitchFamily="18" charset="0"/>
                                      <a:cs typeface="Calibri"/>
                                      <a:sym typeface="Calibri"/>
                                    </a:rPr>
                                    <m:t>4</m:t>
                                  </m:r>
                                </m:num>
                                <m:den>
                                  <m:r>
                                    <a:rPr lang="en-US" sz="3200" b="0" i="1" u="none" strike="noStrike" cap="none" smtClean="0">
                                      <a:solidFill>
                                        <a:schemeClr val="dk1"/>
                                      </a:solidFill>
                                      <a:latin typeface="Cambria Math" panose="02040503050406030204" pitchFamily="18" charset="0"/>
                                      <a:cs typeface="Calibri"/>
                                      <a:sym typeface="Calibri"/>
                                    </a:rPr>
                                    <m:t>5</m:t>
                                  </m:r>
                                </m:den>
                              </m:f>
                            </m:oMath>
                          </a14:m>
                          <a:r>
                            <a:rPr lang="en-US" sz="3200" b="0" u="none" strike="noStrike" cap="none" dirty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32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1102104602"/>
                      </a:ext>
                    </a:extLst>
                  </a:tr>
                </a:tbl>
              </a:graphicData>
            </a:graphic>
          </p:graphicFrame>
        </mc:Choice>
        <mc:Fallback xmlns="">
          <p:graphicFrame>
            <p:nvGraphicFramePr>
              <p:cNvPr id="3" name="Table 2">
                <a:extLst>
                  <a:ext uri="{FF2B5EF4-FFF2-40B4-BE49-F238E27FC236}">
                    <a16:creationId xmlns:a16="http://schemas.microsoft.com/office/drawing/2014/main" id="{33998BC8-3C75-7F47-9A56-A4CBA5F8E0D8}"/>
                  </a:ext>
                </a:extLst>
              </p:cNvPr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3411726370"/>
                  </p:ext>
                </p:extLst>
              </p:nvPr>
            </p:nvGraphicFramePr>
            <p:xfrm>
              <a:off x="319933" y="3642346"/>
              <a:ext cx="6090800" cy="1660600"/>
            </p:xfrm>
            <a:graphic>
              <a:graphicData uri="http://schemas.openxmlformats.org/drawingml/2006/table">
                <a:tbl>
                  <a:tblPr firstRow="1" firstCol="1" bandRow="1">
                    <a:noFill/>
                    <a:tableStyleId>{BA4173E7-3863-4207-AA16-65CA40A18FEC}</a:tableStyleId>
                  </a:tblPr>
                  <a:tblGrid>
                    <a:gridCol w="1260100">
                      <a:extLst>
                        <a:ext uri="{9D8B030D-6E8A-4147-A177-3AD203B41FA5}">
                          <a16:colId xmlns:a16="http://schemas.microsoft.com/office/drawing/2014/main" val="2814670152"/>
                        </a:ext>
                      </a:extLst>
                    </a:gridCol>
                    <a:gridCol w="2474000">
                      <a:extLst>
                        <a:ext uri="{9D8B030D-6E8A-4147-A177-3AD203B41FA5}">
                          <a16:colId xmlns:a16="http://schemas.microsoft.com/office/drawing/2014/main" val="3786107231"/>
                        </a:ext>
                      </a:extLst>
                    </a:gridCol>
                    <a:gridCol w="2356700">
                      <a:extLst>
                        <a:ext uri="{9D8B030D-6E8A-4147-A177-3AD203B41FA5}">
                          <a16:colId xmlns:a16="http://schemas.microsoft.com/office/drawing/2014/main" val="2913752312"/>
                        </a:ext>
                      </a:extLst>
                    </a:gridCol>
                  </a:tblGrid>
                  <a:tr h="851925"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marL="63975" marR="63975" marT="0" marB="0" anchor="ctr">
                        <a:blipFill>
                          <a:blip r:embed="rId4"/>
                          <a:stretch>
                            <a:fillRect l="-1010" r="-387879" b="-117647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tx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5</a:t>
                          </a:r>
                          <a:endParaRPr sz="1100" b="0" u="none" strike="noStrike" cap="none" dirty="0">
                            <a:solidFill>
                              <a:schemeClr val="tx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blipFill>
                          <a:blip r:embed="rId4"/>
                          <a:stretch>
                            <a:fillRect l="-158602" r="-1613" b="-117647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4138981170"/>
                      </a:ext>
                    </a:extLst>
                  </a:tr>
                  <a:tr h="808675"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4000" b="0" u="sng" strike="noStrike" cap="none" dirty="0">
                              <a:solidFill>
                                <a:schemeClr val="tx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_?_</a:t>
                          </a:r>
                        </a:p>
                      </a:txBody>
                      <a:tcPr marL="63975" marR="63975" marT="0" marB="0" anchor="ctr"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</a:rPr>
                            <a:t> 10</a:t>
                          </a:r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blipFill>
                          <a:blip r:embed="rId4"/>
                          <a:stretch>
                            <a:fillRect l="-158602" t="-106250" r="-1613" b="-25000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1102104602"/>
                      </a:ext>
                    </a:extLst>
                  </a:tr>
                </a:tbl>
              </a:graphicData>
            </a:graphic>
          </p:graphicFrame>
        </mc:Fallback>
      </mc:AlternateContent>
      <mc:AlternateContent xmlns:mc="http://schemas.openxmlformats.org/markup-compatibility/2006" xmlns:a14="http://schemas.microsoft.com/office/drawing/2010/main">
        <mc:Choice Requires="a14">
          <p:graphicFrame>
            <p:nvGraphicFramePr>
              <p:cNvPr id="4" name="Table 3">
                <a:extLst>
                  <a:ext uri="{FF2B5EF4-FFF2-40B4-BE49-F238E27FC236}">
                    <a16:creationId xmlns:a16="http://schemas.microsoft.com/office/drawing/2014/main" id="{4FE6F7A6-E473-FF48-BD54-7DE41A6D1C0C}"/>
                  </a:ext>
                </a:extLst>
              </p:cNvPr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1110040105"/>
                  </p:ext>
                </p:extLst>
              </p:nvPr>
            </p:nvGraphicFramePr>
            <p:xfrm>
              <a:off x="373485" y="6197341"/>
              <a:ext cx="6090800" cy="1797978"/>
            </p:xfrm>
            <a:graphic>
              <a:graphicData uri="http://schemas.openxmlformats.org/drawingml/2006/table">
                <a:tbl>
                  <a:tblPr firstRow="1" firstCol="1" bandRow="1">
                    <a:noFill/>
                    <a:tableStyleId>{BA4173E7-3863-4207-AA16-65CA40A18FEC}</a:tableStyleId>
                  </a:tblPr>
                  <a:tblGrid>
                    <a:gridCol w="1260100">
                      <a:extLst>
                        <a:ext uri="{9D8B030D-6E8A-4147-A177-3AD203B41FA5}">
                          <a16:colId xmlns:a16="http://schemas.microsoft.com/office/drawing/2014/main" val="3513656844"/>
                        </a:ext>
                      </a:extLst>
                    </a:gridCol>
                    <a:gridCol w="2474000">
                      <a:extLst>
                        <a:ext uri="{9D8B030D-6E8A-4147-A177-3AD203B41FA5}">
                          <a16:colId xmlns:a16="http://schemas.microsoft.com/office/drawing/2014/main" val="4210516723"/>
                        </a:ext>
                      </a:extLst>
                    </a:gridCol>
                    <a:gridCol w="2356700">
                      <a:extLst>
                        <a:ext uri="{9D8B030D-6E8A-4147-A177-3AD203B41FA5}">
                          <a16:colId xmlns:a16="http://schemas.microsoft.com/office/drawing/2014/main" val="1212114704"/>
                        </a:ext>
                      </a:extLst>
                    </a:gridCol>
                  </a:tblGrid>
                  <a:tr h="989303"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14:m>
                            <m:oMath xmlns:m="http://schemas.openxmlformats.org/officeDocument/2006/math">
                              <m:r>
                                <a:rPr lang="en-US" sz="3700" b="0" i="1" u="none" strike="noStrike" cap="none" smtClean="0">
                                  <a:solidFill>
                                    <a:schemeClr val="dk1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×</m:t>
                              </m:r>
                            </m:oMath>
                          </a14:m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tx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3</a:t>
                          </a:r>
                          <a:endParaRPr sz="1100" b="0" u="none" strike="noStrike" cap="none" dirty="0">
                            <a:solidFill>
                              <a:schemeClr val="tx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f>
                                  <m:fPr>
                                    <m:ctrlPr>
                                      <a:rPr lang="en-US" sz="2000" b="0" i="1" u="none" strike="noStrike" cap="none" smtClean="0">
                                        <a:solidFill>
                                          <a:schemeClr val="dk1"/>
                                        </a:solidFill>
                                        <a:latin typeface="Cambria Math" panose="02040503050406030204" pitchFamily="18" charset="0"/>
                                        <a:cs typeface="Calibri"/>
                                        <a:sym typeface="Calibri"/>
                                      </a:rPr>
                                    </m:ctrlPr>
                                  </m:fPr>
                                  <m:num/>
                                  <m:den>
                                    <m:r>
                                      <a:rPr lang="en-US" sz="2000" b="0" i="1" u="none" strike="noStrike" cap="none" smtClean="0">
                                        <a:solidFill>
                                          <a:schemeClr val="dk1"/>
                                        </a:solidFill>
                                        <a:latin typeface="Cambria Math" panose="02040503050406030204" pitchFamily="18" charset="0"/>
                                        <a:cs typeface="Calibri"/>
                                        <a:sym typeface="Calibri"/>
                                      </a:rPr>
                                      <m:t>4</m:t>
                                    </m:r>
                                  </m:den>
                                </m:f>
                              </m:oMath>
                            </m:oMathPara>
                          </a14:m>
                          <a:endParaRPr sz="20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2066283062"/>
                      </a:ext>
                    </a:extLst>
                  </a:tr>
                  <a:tr h="808675"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4000" b="0" u="sng" strike="noStrike" cap="none" dirty="0">
                              <a:solidFill>
                                <a:schemeClr val="tx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_?_</a:t>
                          </a:r>
                        </a:p>
                      </a:txBody>
                      <a:tcPr marL="63975" marR="63975" marT="0" marB="0" anchor="ctr"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</a:rPr>
                            <a:t> 9</a:t>
                          </a:r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14:m>
                            <m:oMath xmlns:m="http://schemas.openxmlformats.org/officeDocument/2006/math">
                              <m:f>
                                <m:fPr>
                                  <m:ctrlPr>
                                    <a:rPr lang="en-US" sz="3200" b="0" i="1" u="none" strike="noStrike" cap="none" smtClean="0">
                                      <a:solidFill>
                                        <a:schemeClr val="dk1"/>
                                      </a:solidFill>
                                      <a:latin typeface="Cambria Math" panose="02040503050406030204" pitchFamily="18" charset="0"/>
                                      <a:cs typeface="Calibri"/>
                                      <a:sym typeface="Calibri"/>
                                    </a:rPr>
                                  </m:ctrlPr>
                                </m:fPr>
                                <m:num/>
                                <m:den>
                                  <m:r>
                                    <a:rPr lang="en-US" sz="3200" b="0" i="1" u="none" strike="noStrike" cap="none" smtClean="0">
                                      <a:solidFill>
                                        <a:schemeClr val="dk1"/>
                                      </a:solidFill>
                                      <a:latin typeface="Cambria Math" panose="02040503050406030204" pitchFamily="18" charset="0"/>
                                      <a:cs typeface="Calibri"/>
                                      <a:sym typeface="Calibri"/>
                                    </a:rPr>
                                    <m:t>4</m:t>
                                  </m:r>
                                </m:den>
                              </m:f>
                            </m:oMath>
                          </a14:m>
                          <a:r>
                            <a:rPr lang="en-US" sz="3200" b="0" u="none" strike="noStrike" cap="none" dirty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32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13808946"/>
                      </a:ext>
                    </a:extLst>
                  </a:tr>
                </a:tbl>
              </a:graphicData>
            </a:graphic>
          </p:graphicFrame>
        </mc:Choice>
        <mc:Fallback xmlns="">
          <p:graphicFrame>
            <p:nvGraphicFramePr>
              <p:cNvPr id="4" name="Table 3">
                <a:extLst>
                  <a:ext uri="{FF2B5EF4-FFF2-40B4-BE49-F238E27FC236}">
                    <a16:creationId xmlns:a16="http://schemas.microsoft.com/office/drawing/2014/main" id="{4FE6F7A6-E473-FF48-BD54-7DE41A6D1C0C}"/>
                  </a:ext>
                </a:extLst>
              </p:cNvPr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1110040105"/>
                  </p:ext>
                </p:extLst>
              </p:nvPr>
            </p:nvGraphicFramePr>
            <p:xfrm>
              <a:off x="373485" y="6197341"/>
              <a:ext cx="6090800" cy="1797978"/>
            </p:xfrm>
            <a:graphic>
              <a:graphicData uri="http://schemas.openxmlformats.org/drawingml/2006/table">
                <a:tbl>
                  <a:tblPr firstRow="1" firstCol="1" bandRow="1">
                    <a:noFill/>
                    <a:tableStyleId>{BA4173E7-3863-4207-AA16-65CA40A18FEC}</a:tableStyleId>
                  </a:tblPr>
                  <a:tblGrid>
                    <a:gridCol w="1260100">
                      <a:extLst>
                        <a:ext uri="{9D8B030D-6E8A-4147-A177-3AD203B41FA5}">
                          <a16:colId xmlns:a16="http://schemas.microsoft.com/office/drawing/2014/main" val="3513656844"/>
                        </a:ext>
                      </a:extLst>
                    </a:gridCol>
                    <a:gridCol w="2474000">
                      <a:extLst>
                        <a:ext uri="{9D8B030D-6E8A-4147-A177-3AD203B41FA5}">
                          <a16:colId xmlns:a16="http://schemas.microsoft.com/office/drawing/2014/main" val="4210516723"/>
                        </a:ext>
                      </a:extLst>
                    </a:gridCol>
                    <a:gridCol w="2356700">
                      <a:extLst>
                        <a:ext uri="{9D8B030D-6E8A-4147-A177-3AD203B41FA5}">
                          <a16:colId xmlns:a16="http://schemas.microsoft.com/office/drawing/2014/main" val="1212114704"/>
                        </a:ext>
                      </a:extLst>
                    </a:gridCol>
                  </a:tblGrid>
                  <a:tr h="989303"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marL="63975" marR="63975" marT="0" marB="0" anchor="ctr">
                        <a:blipFill>
                          <a:blip r:embed="rId5"/>
                          <a:stretch>
                            <a:fillRect l="-1010" r="-387879" b="-102532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tx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3</a:t>
                          </a:r>
                          <a:endParaRPr sz="1100" b="0" u="none" strike="noStrike" cap="none" dirty="0">
                            <a:solidFill>
                              <a:schemeClr val="tx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blipFill>
                          <a:blip r:embed="rId5"/>
                          <a:stretch>
                            <a:fillRect l="-158602" r="-1613" b="-102532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2066283062"/>
                      </a:ext>
                    </a:extLst>
                  </a:tr>
                  <a:tr h="808675"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4000" b="0" u="sng" strike="noStrike" cap="none" dirty="0">
                              <a:solidFill>
                                <a:schemeClr val="tx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_?_</a:t>
                          </a:r>
                        </a:p>
                      </a:txBody>
                      <a:tcPr marL="63975" marR="63975" marT="0" marB="0" anchor="ctr"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</a:rPr>
                            <a:t> 9</a:t>
                          </a:r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blipFill>
                          <a:blip r:embed="rId5"/>
                          <a:stretch>
                            <a:fillRect l="-158602" t="-123438" r="-1613" b="-26563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13808946"/>
                      </a:ext>
                    </a:extLst>
                  </a:tr>
                </a:tbl>
              </a:graphicData>
            </a:graphic>
          </p:graphicFrame>
        </mc:Fallback>
      </mc:AlternateContent>
      <p:sp>
        <p:nvSpPr>
          <p:cNvPr id="11" name="Google Shape;94;p1">
            <a:extLst>
              <a:ext uri="{FF2B5EF4-FFF2-40B4-BE49-F238E27FC236}">
                <a16:creationId xmlns:a16="http://schemas.microsoft.com/office/drawing/2014/main" id="{529449A4-108B-3844-BD85-E8D7120BB192}"/>
              </a:ext>
            </a:extLst>
          </p:cNvPr>
          <p:cNvSpPr/>
          <p:nvPr/>
        </p:nvSpPr>
        <p:spPr>
          <a:xfrm>
            <a:off x="319933" y="8186631"/>
            <a:ext cx="6238364" cy="566442"/>
          </a:xfrm>
          <a:prstGeom prst="rect">
            <a:avLst/>
          </a:prstGeom>
          <a:solidFill>
            <a:schemeClr val="lt1"/>
          </a:solidFill>
          <a:ln w="12700" cap="flat" cmpd="sng">
            <a:solidFill>
              <a:schemeClr val="lt1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000" b="1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Original problem: </a:t>
            </a:r>
            <a:endParaRPr sz="1000" dirty="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9" name="Google Shape;89;p1"/>
          <p:cNvSpPr/>
          <p:nvPr/>
        </p:nvSpPr>
        <p:spPr>
          <a:xfrm>
            <a:off x="145657" y="145658"/>
            <a:ext cx="6546456" cy="566442"/>
          </a:xfrm>
          <a:prstGeom prst="rect">
            <a:avLst/>
          </a:prstGeom>
          <a:solidFill>
            <a:schemeClr val="lt1"/>
          </a:solidFill>
          <a:ln w="12700" cap="flat" cmpd="sng">
            <a:solidFill>
              <a:schemeClr val="lt1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000" b="1" i="0" u="none" strike="noStrike" cap="none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What’s the Problem?</a:t>
            </a:r>
            <a:endParaRPr dirty="0"/>
          </a:p>
        </p:txBody>
      </p:sp>
      <p:sp>
        <p:nvSpPr>
          <p:cNvPr id="90" name="Google Shape;90;p1"/>
          <p:cNvSpPr/>
          <p:nvPr/>
        </p:nvSpPr>
        <p:spPr>
          <a:xfrm>
            <a:off x="145657" y="619821"/>
            <a:ext cx="6238364" cy="566442"/>
          </a:xfrm>
          <a:prstGeom prst="rect">
            <a:avLst/>
          </a:prstGeom>
          <a:solidFill>
            <a:schemeClr val="lt1"/>
          </a:solidFill>
          <a:ln w="12700" cap="flat" cmpd="sng">
            <a:solidFill>
              <a:schemeClr val="lt1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lvl="0"/>
            <a:r>
              <a:rPr lang="en-US" sz="1200" b="1" i="0" u="none" strike="noStrike" cap="none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Directions:</a:t>
            </a:r>
            <a:r>
              <a:rPr lang="en-US" sz="1200" b="0" i="0" u="none" strike="noStrike" cap="none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 </a:t>
            </a:r>
            <a:r>
              <a:rPr lang="en-US" sz="1200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Place digit card for each ?. Find </a:t>
            </a:r>
            <a:r>
              <a:rPr lang="en-US" sz="1200" b="0" i="0" u="none" strike="noStrike" cap="none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the partial products and then write what the original problem was.</a:t>
            </a:r>
            <a:endParaRPr dirty="0"/>
          </a:p>
        </p:txBody>
      </p:sp>
      <mc:AlternateContent xmlns:mc="http://schemas.openxmlformats.org/markup-compatibility/2006" xmlns:a14="http://schemas.microsoft.com/office/drawing/2010/main">
        <mc:Choice Requires="a14">
          <p:graphicFrame>
            <p:nvGraphicFramePr>
              <p:cNvPr id="91" name="Google Shape;91;p1"/>
              <p:cNvGraphicFramePr/>
              <p:nvPr>
                <p:extLst>
                  <p:ext uri="{D42A27DB-BD31-4B8C-83A1-F6EECF244321}">
                    <p14:modId xmlns:p14="http://schemas.microsoft.com/office/powerpoint/2010/main" val="1423277954"/>
                  </p:ext>
                </p:extLst>
              </p:nvPr>
            </p:nvGraphicFramePr>
            <p:xfrm>
              <a:off x="228207" y="1304482"/>
              <a:ext cx="6090800" cy="1660600"/>
            </p:xfrm>
            <a:graphic>
              <a:graphicData uri="http://schemas.openxmlformats.org/drawingml/2006/table">
                <a:tbl>
                  <a:tblPr firstRow="1" firstCol="1" bandRow="1">
                    <a:noFill/>
                    <a:tableStyleId>{BA4173E7-3863-4207-AA16-65CA40A18FEC}</a:tableStyleId>
                  </a:tblPr>
                  <a:tblGrid>
                    <a:gridCol w="1260100">
                      <a:extLst>
                        <a:ext uri="{9D8B030D-6E8A-4147-A177-3AD203B41FA5}">
                          <a16:colId xmlns:a16="http://schemas.microsoft.com/office/drawing/2014/main" val="20000"/>
                        </a:ext>
                      </a:extLst>
                    </a:gridCol>
                    <a:gridCol w="2474000">
                      <a:extLst>
                        <a:ext uri="{9D8B030D-6E8A-4147-A177-3AD203B41FA5}">
                          <a16:colId xmlns:a16="http://schemas.microsoft.com/office/drawing/2014/main" val="20001"/>
                        </a:ext>
                      </a:extLst>
                    </a:gridCol>
                    <a:gridCol w="2356700">
                      <a:extLst>
                        <a:ext uri="{9D8B030D-6E8A-4147-A177-3AD203B41FA5}">
                          <a16:colId xmlns:a16="http://schemas.microsoft.com/office/drawing/2014/main" val="20002"/>
                        </a:ext>
                      </a:extLst>
                    </a:gridCol>
                  </a:tblGrid>
                  <a:tr h="851925"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14:m>
                            <m:oMath xmlns:m="http://schemas.openxmlformats.org/officeDocument/2006/math">
                              <m:r>
                                <a:rPr lang="en-US" sz="3700" b="0" i="1" u="none" strike="noStrike" cap="none" smtClean="0">
                                  <a:solidFill>
                                    <a:schemeClr val="dk1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×</m:t>
                              </m:r>
                            </m:oMath>
                          </a14:m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4000" b="0" u="sng" strike="noStrike" cap="none" dirty="0">
                              <a:solidFill>
                                <a:schemeClr val="tx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_?_</a:t>
                          </a:r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f>
                                  <m:fPr>
                                    <m:ctrlPr>
                                      <a:rPr lang="en-US" sz="2000" b="0" i="1" u="none" strike="noStrike" cap="none" smtClean="0">
                                        <a:solidFill>
                                          <a:schemeClr val="dk1"/>
                                        </a:solidFill>
                                        <a:latin typeface="Cambria Math" panose="02040503050406030204" pitchFamily="18" charset="0"/>
                                        <a:cs typeface="Calibri"/>
                                        <a:sym typeface="Calibri"/>
                                      </a:rPr>
                                    </m:ctrlPr>
                                  </m:fPr>
                                  <m:num>
                                    <m:r>
                                      <a:rPr lang="en-US" sz="2000" b="0" i="1" u="none" strike="noStrike" cap="none" smtClean="0">
                                        <a:solidFill>
                                          <a:schemeClr val="dk1"/>
                                        </a:solidFill>
                                        <a:latin typeface="Cambria Math" panose="02040503050406030204" pitchFamily="18" charset="0"/>
                                        <a:cs typeface="Calibri"/>
                                        <a:sym typeface="Calibri"/>
                                      </a:rPr>
                                      <m:t>2</m:t>
                                    </m:r>
                                  </m:num>
                                  <m:den>
                                    <m:r>
                                      <a:rPr lang="en-US" sz="2000" b="0" i="1" u="none" strike="noStrike" cap="none" smtClean="0">
                                        <a:solidFill>
                                          <a:schemeClr val="dk1"/>
                                        </a:solidFill>
                                        <a:latin typeface="Cambria Math" panose="02040503050406030204" pitchFamily="18" charset="0"/>
                                        <a:cs typeface="Calibri"/>
                                        <a:sym typeface="Calibri"/>
                                      </a:rPr>
                                      <m:t>5</m:t>
                                    </m:r>
                                  </m:den>
                                </m:f>
                              </m:oMath>
                            </m:oMathPara>
                          </a14:m>
                          <a:endParaRPr sz="20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10000"/>
                      </a:ext>
                    </a:extLst>
                  </a:tr>
                  <a:tr h="808675"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2</a:t>
                          </a:r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</a:rPr>
                            <a:t> 18</a:t>
                          </a:r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14:m>
                            <m:oMath xmlns:m="http://schemas.openxmlformats.org/officeDocument/2006/math">
                              <m:f>
                                <m:fPr>
                                  <m:ctrlPr>
                                    <a:rPr lang="en-US" sz="3200" b="0" i="1" u="none" strike="noStrike" cap="none" smtClean="0">
                                      <a:solidFill>
                                        <a:schemeClr val="dk1"/>
                                      </a:solidFill>
                                      <a:latin typeface="Cambria Math" panose="02040503050406030204" pitchFamily="18" charset="0"/>
                                      <a:cs typeface="Calibri"/>
                                      <a:sym typeface="Calibri"/>
                                    </a:rPr>
                                  </m:ctrlPr>
                                </m:fPr>
                                <m:num/>
                                <m:den>
                                  <m:r>
                                    <a:rPr lang="en-US" sz="3200" b="0" i="1" u="none" strike="noStrike" cap="none" smtClean="0">
                                      <a:solidFill>
                                        <a:schemeClr val="dk1"/>
                                      </a:solidFill>
                                      <a:latin typeface="Cambria Math" panose="02040503050406030204" pitchFamily="18" charset="0"/>
                                      <a:cs typeface="Calibri"/>
                                      <a:sym typeface="Calibri"/>
                                    </a:rPr>
                                    <m:t>5</m:t>
                                  </m:r>
                                </m:den>
                              </m:f>
                            </m:oMath>
                          </a14:m>
                          <a:r>
                            <a:rPr lang="en-US" sz="3200" b="0" u="none" strike="noStrike" cap="none" dirty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32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10001"/>
                      </a:ext>
                    </a:extLst>
                  </a:tr>
                </a:tbl>
              </a:graphicData>
            </a:graphic>
          </p:graphicFrame>
        </mc:Choice>
        <mc:Fallback xmlns="">
          <p:graphicFrame>
            <p:nvGraphicFramePr>
              <p:cNvPr id="91" name="Google Shape;91;p1"/>
              <p:cNvGraphicFramePr/>
              <p:nvPr>
                <p:extLst>
                  <p:ext uri="{D42A27DB-BD31-4B8C-83A1-F6EECF244321}">
                    <p14:modId xmlns:p14="http://schemas.microsoft.com/office/powerpoint/2010/main" val="1423277954"/>
                  </p:ext>
                </p:extLst>
              </p:nvPr>
            </p:nvGraphicFramePr>
            <p:xfrm>
              <a:off x="228207" y="1304482"/>
              <a:ext cx="6090800" cy="1660600"/>
            </p:xfrm>
            <a:graphic>
              <a:graphicData uri="http://schemas.openxmlformats.org/drawingml/2006/table">
                <a:tbl>
                  <a:tblPr firstRow="1" firstCol="1" bandRow="1">
                    <a:noFill/>
                    <a:tableStyleId>{BA4173E7-3863-4207-AA16-65CA40A18FEC}</a:tableStyleId>
                  </a:tblPr>
                  <a:tblGrid>
                    <a:gridCol w="1260100">
                      <a:extLst>
                        <a:ext uri="{9D8B030D-6E8A-4147-A177-3AD203B41FA5}">
                          <a16:colId xmlns:a16="http://schemas.microsoft.com/office/drawing/2014/main" val="20000"/>
                        </a:ext>
                      </a:extLst>
                    </a:gridCol>
                    <a:gridCol w="2474000">
                      <a:extLst>
                        <a:ext uri="{9D8B030D-6E8A-4147-A177-3AD203B41FA5}">
                          <a16:colId xmlns:a16="http://schemas.microsoft.com/office/drawing/2014/main" val="20001"/>
                        </a:ext>
                      </a:extLst>
                    </a:gridCol>
                    <a:gridCol w="2356700">
                      <a:extLst>
                        <a:ext uri="{9D8B030D-6E8A-4147-A177-3AD203B41FA5}">
                          <a16:colId xmlns:a16="http://schemas.microsoft.com/office/drawing/2014/main" val="20002"/>
                        </a:ext>
                      </a:extLst>
                    </a:gridCol>
                  </a:tblGrid>
                  <a:tr h="851925"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marL="63975" marR="63975" marT="0" marB="0" anchor="ctr">
                        <a:blipFill>
                          <a:blip r:embed="rId3"/>
                          <a:stretch>
                            <a:fillRect t="-4412" r="-384000" b="-113235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4000" b="0" u="sng" strike="noStrike" cap="none" dirty="0">
                              <a:solidFill>
                                <a:schemeClr val="tx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_?_</a:t>
                          </a:r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blipFill>
                          <a:blip r:embed="rId3"/>
                          <a:stretch>
                            <a:fillRect l="-158602" t="-4412" r="-1613" b="-113235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10000"/>
                      </a:ext>
                    </a:extLst>
                  </a:tr>
                  <a:tr h="808675"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2</a:t>
                          </a:r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</a:rPr>
                            <a:t> 18</a:t>
                          </a:r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blipFill>
                          <a:blip r:embed="rId3"/>
                          <a:stretch>
                            <a:fillRect l="-158602" t="-110938" r="-1613" b="-20313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10001"/>
                      </a:ext>
                    </a:extLst>
                  </a:tr>
                </a:tbl>
              </a:graphicData>
            </a:graphic>
          </p:graphicFrame>
        </mc:Fallback>
      </mc:AlternateContent>
      <p:sp>
        <p:nvSpPr>
          <p:cNvPr id="92" name="Google Shape;92;p1"/>
          <p:cNvSpPr/>
          <p:nvPr/>
        </p:nvSpPr>
        <p:spPr>
          <a:xfrm>
            <a:off x="299703" y="3083301"/>
            <a:ext cx="6238364" cy="566442"/>
          </a:xfrm>
          <a:prstGeom prst="rect">
            <a:avLst/>
          </a:prstGeom>
          <a:solidFill>
            <a:schemeClr val="lt1"/>
          </a:solidFill>
          <a:ln w="12700" cap="flat" cmpd="sng">
            <a:solidFill>
              <a:schemeClr val="lt1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000" b="1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Original problem: </a:t>
            </a:r>
            <a:endParaRPr sz="100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94" name="Google Shape;94;p1"/>
          <p:cNvSpPr/>
          <p:nvPr/>
        </p:nvSpPr>
        <p:spPr>
          <a:xfrm>
            <a:off x="319933" y="5494258"/>
            <a:ext cx="6238364" cy="566442"/>
          </a:xfrm>
          <a:prstGeom prst="rect">
            <a:avLst/>
          </a:prstGeom>
          <a:solidFill>
            <a:schemeClr val="lt1"/>
          </a:solidFill>
          <a:ln w="12700" cap="flat" cmpd="sng">
            <a:solidFill>
              <a:schemeClr val="lt1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000" b="1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Original problem: </a:t>
            </a:r>
            <a:endParaRPr sz="1000" dirty="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1770A735-9D6C-8841-8C0D-F0110F9A5A9D}"/>
              </a:ext>
            </a:extLst>
          </p:cNvPr>
          <p:cNvSpPr txBox="1"/>
          <p:nvPr/>
        </p:nvSpPr>
        <p:spPr>
          <a:xfrm>
            <a:off x="8458200" y="-1057275"/>
            <a:ext cx="184731" cy="307777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graphicFrame>
            <p:nvGraphicFramePr>
              <p:cNvPr id="3" name="Table 2">
                <a:extLst>
                  <a:ext uri="{FF2B5EF4-FFF2-40B4-BE49-F238E27FC236}">
                    <a16:creationId xmlns:a16="http://schemas.microsoft.com/office/drawing/2014/main" id="{33998BC8-3C75-7F47-9A56-A4CBA5F8E0D8}"/>
                  </a:ext>
                </a:extLst>
              </p:cNvPr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2749727423"/>
                  </p:ext>
                </p:extLst>
              </p:nvPr>
            </p:nvGraphicFramePr>
            <p:xfrm>
              <a:off x="319933" y="3642346"/>
              <a:ext cx="6090800" cy="1660600"/>
            </p:xfrm>
            <a:graphic>
              <a:graphicData uri="http://schemas.openxmlformats.org/drawingml/2006/table">
                <a:tbl>
                  <a:tblPr firstRow="1" firstCol="1" bandRow="1">
                    <a:noFill/>
                    <a:tableStyleId>{BA4173E7-3863-4207-AA16-65CA40A18FEC}</a:tableStyleId>
                  </a:tblPr>
                  <a:tblGrid>
                    <a:gridCol w="1260100">
                      <a:extLst>
                        <a:ext uri="{9D8B030D-6E8A-4147-A177-3AD203B41FA5}">
                          <a16:colId xmlns:a16="http://schemas.microsoft.com/office/drawing/2014/main" val="2814670152"/>
                        </a:ext>
                      </a:extLst>
                    </a:gridCol>
                    <a:gridCol w="2474000">
                      <a:extLst>
                        <a:ext uri="{9D8B030D-6E8A-4147-A177-3AD203B41FA5}">
                          <a16:colId xmlns:a16="http://schemas.microsoft.com/office/drawing/2014/main" val="3786107231"/>
                        </a:ext>
                      </a:extLst>
                    </a:gridCol>
                    <a:gridCol w="2356700">
                      <a:extLst>
                        <a:ext uri="{9D8B030D-6E8A-4147-A177-3AD203B41FA5}">
                          <a16:colId xmlns:a16="http://schemas.microsoft.com/office/drawing/2014/main" val="2913752312"/>
                        </a:ext>
                      </a:extLst>
                    </a:gridCol>
                  </a:tblGrid>
                  <a:tr h="851925"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14:m>
                            <m:oMath xmlns:m="http://schemas.openxmlformats.org/officeDocument/2006/math">
                              <m:r>
                                <a:rPr lang="en-US" sz="3700" b="0" i="1" u="none" strike="noStrike" cap="none" smtClean="0">
                                  <a:solidFill>
                                    <a:schemeClr val="dk1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×</m:t>
                              </m:r>
                            </m:oMath>
                          </a14:m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tx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5</a:t>
                          </a:r>
                          <a:endParaRPr sz="1100" b="0" u="none" strike="noStrike" cap="none" dirty="0">
                            <a:solidFill>
                              <a:schemeClr val="tx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f>
                                  <m:fPr>
                                    <m:ctrlPr>
                                      <a:rPr lang="en-US" sz="2000" b="0" i="1" u="none" strike="noStrike" cap="none" smtClean="0">
                                        <a:solidFill>
                                          <a:schemeClr val="dk1"/>
                                        </a:solidFill>
                                        <a:latin typeface="Cambria Math" panose="02040503050406030204" pitchFamily="18" charset="0"/>
                                        <a:cs typeface="Calibri"/>
                                        <a:sym typeface="Calibri"/>
                                      </a:rPr>
                                    </m:ctrlPr>
                                  </m:fPr>
                                  <m:num/>
                                  <m:den>
                                    <m:r>
                                      <a:rPr lang="en-US" sz="2000" b="0" i="1" u="none" strike="noStrike" cap="none" smtClean="0">
                                        <a:solidFill>
                                          <a:schemeClr val="dk1"/>
                                        </a:solidFill>
                                        <a:latin typeface="Cambria Math" panose="02040503050406030204" pitchFamily="18" charset="0"/>
                                        <a:cs typeface="Calibri"/>
                                        <a:sym typeface="Calibri"/>
                                      </a:rPr>
                                      <m:t>4</m:t>
                                    </m:r>
                                  </m:den>
                                </m:f>
                              </m:oMath>
                            </m:oMathPara>
                          </a14:m>
                          <a:endParaRPr sz="20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4138981170"/>
                      </a:ext>
                    </a:extLst>
                  </a:tr>
                  <a:tr h="808675"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4000" b="0" u="sng" strike="noStrike" cap="none" dirty="0">
                              <a:solidFill>
                                <a:schemeClr val="tx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_?_</a:t>
                          </a:r>
                        </a:p>
                      </a:txBody>
                      <a:tcPr marL="63975" marR="63975" marT="0" marB="0" anchor="ctr"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14:m>
                            <m:oMath xmlns:m="http://schemas.openxmlformats.org/officeDocument/2006/math">
                              <m:f>
                                <m:fPr>
                                  <m:ctrlPr>
                                    <a:rPr lang="en-US" sz="3200" b="0" i="1" u="none" strike="noStrike" cap="none" smtClean="0">
                                      <a:solidFill>
                                        <a:schemeClr val="dk1"/>
                                      </a:solidFill>
                                      <a:latin typeface="Cambria Math" panose="02040503050406030204" pitchFamily="18" charset="0"/>
                                      <a:cs typeface="Calibri"/>
                                      <a:sym typeface="Calibri"/>
                                    </a:rPr>
                                  </m:ctrlPr>
                                </m:fPr>
                                <m:num>
                                  <m:r>
                                    <a:rPr lang="en-US" sz="3200" b="0" i="1" u="none" strike="noStrike" cap="none" smtClean="0">
                                      <a:solidFill>
                                        <a:schemeClr val="dk1"/>
                                      </a:solidFill>
                                      <a:latin typeface="Cambria Math" panose="02040503050406030204" pitchFamily="18" charset="0"/>
                                      <a:cs typeface="Calibri"/>
                                      <a:sym typeface="Calibri"/>
                                    </a:rPr>
                                    <m:t>3</m:t>
                                  </m:r>
                                </m:num>
                                <m:den>
                                  <m:r>
                                    <a:rPr lang="en-US" sz="3200" b="0" i="1" u="none" strike="noStrike" cap="none" smtClean="0">
                                      <a:solidFill>
                                        <a:schemeClr val="dk1"/>
                                      </a:solidFill>
                                      <a:latin typeface="Cambria Math" panose="02040503050406030204" pitchFamily="18" charset="0"/>
                                      <a:cs typeface="Calibri"/>
                                      <a:sym typeface="Calibri"/>
                                    </a:rPr>
                                    <m:t>4</m:t>
                                  </m:r>
                                </m:den>
                              </m:f>
                            </m:oMath>
                          </a14:m>
                          <a:r>
                            <a:rPr lang="en-US" sz="3200" b="0" u="none" strike="noStrike" cap="none" dirty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32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1102104602"/>
                      </a:ext>
                    </a:extLst>
                  </a:tr>
                </a:tbl>
              </a:graphicData>
            </a:graphic>
          </p:graphicFrame>
        </mc:Choice>
        <mc:Fallback xmlns="">
          <p:graphicFrame>
            <p:nvGraphicFramePr>
              <p:cNvPr id="3" name="Table 2">
                <a:extLst>
                  <a:ext uri="{FF2B5EF4-FFF2-40B4-BE49-F238E27FC236}">
                    <a16:creationId xmlns:a16="http://schemas.microsoft.com/office/drawing/2014/main" id="{33998BC8-3C75-7F47-9A56-A4CBA5F8E0D8}"/>
                  </a:ext>
                </a:extLst>
              </p:cNvPr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2749727423"/>
                  </p:ext>
                </p:extLst>
              </p:nvPr>
            </p:nvGraphicFramePr>
            <p:xfrm>
              <a:off x="319933" y="3642346"/>
              <a:ext cx="6090800" cy="1660600"/>
            </p:xfrm>
            <a:graphic>
              <a:graphicData uri="http://schemas.openxmlformats.org/drawingml/2006/table">
                <a:tbl>
                  <a:tblPr firstRow="1" firstCol="1" bandRow="1">
                    <a:noFill/>
                    <a:tableStyleId>{BA4173E7-3863-4207-AA16-65CA40A18FEC}</a:tableStyleId>
                  </a:tblPr>
                  <a:tblGrid>
                    <a:gridCol w="1260100">
                      <a:extLst>
                        <a:ext uri="{9D8B030D-6E8A-4147-A177-3AD203B41FA5}">
                          <a16:colId xmlns:a16="http://schemas.microsoft.com/office/drawing/2014/main" val="2814670152"/>
                        </a:ext>
                      </a:extLst>
                    </a:gridCol>
                    <a:gridCol w="2474000">
                      <a:extLst>
                        <a:ext uri="{9D8B030D-6E8A-4147-A177-3AD203B41FA5}">
                          <a16:colId xmlns:a16="http://schemas.microsoft.com/office/drawing/2014/main" val="3786107231"/>
                        </a:ext>
                      </a:extLst>
                    </a:gridCol>
                    <a:gridCol w="2356700">
                      <a:extLst>
                        <a:ext uri="{9D8B030D-6E8A-4147-A177-3AD203B41FA5}">
                          <a16:colId xmlns:a16="http://schemas.microsoft.com/office/drawing/2014/main" val="2913752312"/>
                        </a:ext>
                      </a:extLst>
                    </a:gridCol>
                  </a:tblGrid>
                  <a:tr h="851925"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marL="63975" marR="63975" marT="0" marB="0" anchor="ctr">
                        <a:blipFill>
                          <a:blip r:embed="rId4"/>
                          <a:stretch>
                            <a:fillRect l="-1010" r="-387879" b="-117647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tx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5</a:t>
                          </a:r>
                          <a:endParaRPr sz="1100" b="0" u="none" strike="noStrike" cap="none" dirty="0">
                            <a:solidFill>
                              <a:schemeClr val="tx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blipFill>
                          <a:blip r:embed="rId4"/>
                          <a:stretch>
                            <a:fillRect l="-158602" r="-1613" b="-117647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4138981170"/>
                      </a:ext>
                    </a:extLst>
                  </a:tr>
                  <a:tr h="808675"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4000" b="0" u="sng" strike="noStrike" cap="none" dirty="0">
                              <a:solidFill>
                                <a:schemeClr val="tx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_?_</a:t>
                          </a:r>
                        </a:p>
                      </a:txBody>
                      <a:tcPr marL="63975" marR="63975" marT="0" marB="0" anchor="ctr"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blipFill>
                          <a:blip r:embed="rId4"/>
                          <a:stretch>
                            <a:fillRect l="-158602" t="-106250" r="-1613" b="-25000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1102104602"/>
                      </a:ext>
                    </a:extLst>
                  </a:tr>
                </a:tbl>
              </a:graphicData>
            </a:graphic>
          </p:graphicFrame>
        </mc:Fallback>
      </mc:AlternateContent>
      <mc:AlternateContent xmlns:mc="http://schemas.openxmlformats.org/markup-compatibility/2006" xmlns:a14="http://schemas.microsoft.com/office/drawing/2010/main">
        <mc:Choice Requires="a14">
          <p:graphicFrame>
            <p:nvGraphicFramePr>
              <p:cNvPr id="4" name="Table 3">
                <a:extLst>
                  <a:ext uri="{FF2B5EF4-FFF2-40B4-BE49-F238E27FC236}">
                    <a16:creationId xmlns:a16="http://schemas.microsoft.com/office/drawing/2014/main" id="{4FE6F7A6-E473-FF48-BD54-7DE41A6D1C0C}"/>
                  </a:ext>
                </a:extLst>
              </p:cNvPr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3868430972"/>
                  </p:ext>
                </p:extLst>
              </p:nvPr>
            </p:nvGraphicFramePr>
            <p:xfrm>
              <a:off x="373485" y="6197341"/>
              <a:ext cx="6090800" cy="1797978"/>
            </p:xfrm>
            <a:graphic>
              <a:graphicData uri="http://schemas.openxmlformats.org/drawingml/2006/table">
                <a:tbl>
                  <a:tblPr firstRow="1" firstCol="1" bandRow="1">
                    <a:noFill/>
                    <a:tableStyleId>{BA4173E7-3863-4207-AA16-65CA40A18FEC}</a:tableStyleId>
                  </a:tblPr>
                  <a:tblGrid>
                    <a:gridCol w="1260100">
                      <a:extLst>
                        <a:ext uri="{9D8B030D-6E8A-4147-A177-3AD203B41FA5}">
                          <a16:colId xmlns:a16="http://schemas.microsoft.com/office/drawing/2014/main" val="3513656844"/>
                        </a:ext>
                      </a:extLst>
                    </a:gridCol>
                    <a:gridCol w="2474000">
                      <a:extLst>
                        <a:ext uri="{9D8B030D-6E8A-4147-A177-3AD203B41FA5}">
                          <a16:colId xmlns:a16="http://schemas.microsoft.com/office/drawing/2014/main" val="4210516723"/>
                        </a:ext>
                      </a:extLst>
                    </a:gridCol>
                    <a:gridCol w="2356700">
                      <a:extLst>
                        <a:ext uri="{9D8B030D-6E8A-4147-A177-3AD203B41FA5}">
                          <a16:colId xmlns:a16="http://schemas.microsoft.com/office/drawing/2014/main" val="1212114704"/>
                        </a:ext>
                      </a:extLst>
                    </a:gridCol>
                  </a:tblGrid>
                  <a:tr h="989303"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14:m>
                            <m:oMath xmlns:m="http://schemas.openxmlformats.org/officeDocument/2006/math">
                              <m:r>
                                <a:rPr lang="en-US" sz="3700" b="0" i="1" u="none" strike="noStrike" cap="none" smtClean="0">
                                  <a:solidFill>
                                    <a:schemeClr val="dk1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×</m:t>
                              </m:r>
                            </m:oMath>
                          </a14:m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tx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3</a:t>
                          </a:r>
                          <a:endParaRPr sz="1100" b="0" u="none" strike="noStrike" cap="none" dirty="0">
                            <a:solidFill>
                              <a:schemeClr val="tx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f>
                                  <m:fPr>
                                    <m:ctrlPr>
                                      <a:rPr lang="en-US" sz="2000" b="0" i="1" u="none" strike="noStrike" cap="none" smtClean="0">
                                        <a:solidFill>
                                          <a:schemeClr val="dk1"/>
                                        </a:solidFill>
                                        <a:latin typeface="Cambria Math" panose="02040503050406030204" pitchFamily="18" charset="0"/>
                                        <a:cs typeface="Calibri"/>
                                        <a:sym typeface="Calibri"/>
                                      </a:rPr>
                                    </m:ctrlPr>
                                  </m:fPr>
                                  <m:num>
                                    <m:r>
                                      <a:rPr lang="en-US" sz="2000" b="0" i="1" u="none" strike="noStrike" cap="none" smtClean="0">
                                        <a:solidFill>
                                          <a:schemeClr val="dk1"/>
                                        </a:solidFill>
                                        <a:latin typeface="Cambria Math" panose="02040503050406030204" pitchFamily="18" charset="0"/>
                                        <a:cs typeface="Calibri"/>
                                        <a:sym typeface="Calibri"/>
                                      </a:rPr>
                                      <m:t>1</m:t>
                                    </m:r>
                                  </m:num>
                                  <m:den>
                                    <m:r>
                                      <a:rPr lang="en-US" sz="2000" b="0" i="1" u="none" strike="noStrike" cap="none" smtClean="0">
                                        <a:solidFill>
                                          <a:schemeClr val="dk1"/>
                                        </a:solidFill>
                                        <a:latin typeface="Cambria Math" panose="02040503050406030204" pitchFamily="18" charset="0"/>
                                        <a:cs typeface="Calibri"/>
                                        <a:sym typeface="Calibri"/>
                                      </a:rPr>
                                      <m:t>12</m:t>
                                    </m:r>
                                  </m:den>
                                </m:f>
                              </m:oMath>
                            </m:oMathPara>
                          </a14:m>
                          <a:endParaRPr sz="20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2066283062"/>
                      </a:ext>
                    </a:extLst>
                  </a:tr>
                  <a:tr h="808675"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4000" b="0" u="sng" strike="noStrike" cap="none" dirty="0">
                              <a:solidFill>
                                <a:schemeClr val="tx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_?_</a:t>
                          </a:r>
                        </a:p>
                      </a:txBody>
                      <a:tcPr marL="63975" marR="63975" marT="0" marB="0" anchor="ctr"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</a:rPr>
                            <a:t> 18</a:t>
                          </a:r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14:m>
                            <m:oMath xmlns:m="http://schemas.openxmlformats.org/officeDocument/2006/math">
                              <m:f>
                                <m:fPr>
                                  <m:ctrlPr>
                                    <a:rPr lang="en-US" sz="3200" b="0" i="1" u="none" strike="noStrike" cap="none" smtClean="0">
                                      <a:solidFill>
                                        <a:schemeClr val="dk1"/>
                                      </a:solidFill>
                                      <a:latin typeface="Cambria Math" panose="02040503050406030204" pitchFamily="18" charset="0"/>
                                      <a:cs typeface="Calibri"/>
                                      <a:sym typeface="Calibri"/>
                                    </a:rPr>
                                  </m:ctrlPr>
                                </m:fPr>
                                <m:num/>
                                <m:den>
                                  <m:r>
                                    <a:rPr lang="en-US" sz="3200" b="0" i="1" u="none" strike="noStrike" cap="none" smtClean="0">
                                      <a:solidFill>
                                        <a:schemeClr val="dk1"/>
                                      </a:solidFill>
                                      <a:latin typeface="Cambria Math" panose="02040503050406030204" pitchFamily="18" charset="0"/>
                                      <a:cs typeface="Calibri"/>
                                      <a:sym typeface="Calibri"/>
                                    </a:rPr>
                                    <m:t>12</m:t>
                                  </m:r>
                                </m:den>
                              </m:f>
                            </m:oMath>
                          </a14:m>
                          <a:r>
                            <a:rPr lang="en-US" sz="3200" b="0" u="none" strike="noStrike" cap="none" dirty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32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13808946"/>
                      </a:ext>
                    </a:extLst>
                  </a:tr>
                </a:tbl>
              </a:graphicData>
            </a:graphic>
          </p:graphicFrame>
        </mc:Choice>
        <mc:Fallback xmlns="">
          <p:graphicFrame>
            <p:nvGraphicFramePr>
              <p:cNvPr id="4" name="Table 3">
                <a:extLst>
                  <a:ext uri="{FF2B5EF4-FFF2-40B4-BE49-F238E27FC236}">
                    <a16:creationId xmlns:a16="http://schemas.microsoft.com/office/drawing/2014/main" id="{4FE6F7A6-E473-FF48-BD54-7DE41A6D1C0C}"/>
                  </a:ext>
                </a:extLst>
              </p:cNvPr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3868430972"/>
                  </p:ext>
                </p:extLst>
              </p:nvPr>
            </p:nvGraphicFramePr>
            <p:xfrm>
              <a:off x="373485" y="6197341"/>
              <a:ext cx="6090800" cy="1797978"/>
            </p:xfrm>
            <a:graphic>
              <a:graphicData uri="http://schemas.openxmlformats.org/drawingml/2006/table">
                <a:tbl>
                  <a:tblPr firstRow="1" firstCol="1" bandRow="1">
                    <a:noFill/>
                    <a:tableStyleId>{BA4173E7-3863-4207-AA16-65CA40A18FEC}</a:tableStyleId>
                  </a:tblPr>
                  <a:tblGrid>
                    <a:gridCol w="1260100">
                      <a:extLst>
                        <a:ext uri="{9D8B030D-6E8A-4147-A177-3AD203B41FA5}">
                          <a16:colId xmlns:a16="http://schemas.microsoft.com/office/drawing/2014/main" val="3513656844"/>
                        </a:ext>
                      </a:extLst>
                    </a:gridCol>
                    <a:gridCol w="2474000">
                      <a:extLst>
                        <a:ext uri="{9D8B030D-6E8A-4147-A177-3AD203B41FA5}">
                          <a16:colId xmlns:a16="http://schemas.microsoft.com/office/drawing/2014/main" val="4210516723"/>
                        </a:ext>
                      </a:extLst>
                    </a:gridCol>
                    <a:gridCol w="2356700">
                      <a:extLst>
                        <a:ext uri="{9D8B030D-6E8A-4147-A177-3AD203B41FA5}">
                          <a16:colId xmlns:a16="http://schemas.microsoft.com/office/drawing/2014/main" val="1212114704"/>
                        </a:ext>
                      </a:extLst>
                    </a:gridCol>
                  </a:tblGrid>
                  <a:tr h="989303"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marL="63975" marR="63975" marT="0" marB="0" anchor="ctr">
                        <a:blipFill>
                          <a:blip r:embed="rId5"/>
                          <a:stretch>
                            <a:fillRect l="-1010" r="-387879" b="-102532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tx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3</a:t>
                          </a:r>
                          <a:endParaRPr sz="1100" b="0" u="none" strike="noStrike" cap="none" dirty="0">
                            <a:solidFill>
                              <a:schemeClr val="tx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blipFill>
                          <a:blip r:embed="rId5"/>
                          <a:stretch>
                            <a:fillRect l="-158602" r="-1613" b="-102532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2066283062"/>
                      </a:ext>
                    </a:extLst>
                  </a:tr>
                  <a:tr h="808675"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4000" b="0" u="sng" strike="noStrike" cap="none" dirty="0">
                              <a:solidFill>
                                <a:schemeClr val="tx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_?_</a:t>
                          </a:r>
                        </a:p>
                      </a:txBody>
                      <a:tcPr marL="63975" marR="63975" marT="0" marB="0" anchor="ctr"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</a:rPr>
                            <a:t> 18</a:t>
                          </a:r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blipFill>
                          <a:blip r:embed="rId5"/>
                          <a:stretch>
                            <a:fillRect l="-158602" t="-123438" r="-1613" b="-26563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13808946"/>
                      </a:ext>
                    </a:extLst>
                  </a:tr>
                </a:tbl>
              </a:graphicData>
            </a:graphic>
          </p:graphicFrame>
        </mc:Fallback>
      </mc:AlternateContent>
      <p:sp>
        <p:nvSpPr>
          <p:cNvPr id="11" name="Google Shape;94;p1">
            <a:extLst>
              <a:ext uri="{FF2B5EF4-FFF2-40B4-BE49-F238E27FC236}">
                <a16:creationId xmlns:a16="http://schemas.microsoft.com/office/drawing/2014/main" id="{529449A4-108B-3844-BD85-E8D7120BB192}"/>
              </a:ext>
            </a:extLst>
          </p:cNvPr>
          <p:cNvSpPr/>
          <p:nvPr/>
        </p:nvSpPr>
        <p:spPr>
          <a:xfrm>
            <a:off x="319933" y="8186631"/>
            <a:ext cx="6238364" cy="566442"/>
          </a:xfrm>
          <a:prstGeom prst="rect">
            <a:avLst/>
          </a:prstGeom>
          <a:solidFill>
            <a:schemeClr val="lt1"/>
          </a:solidFill>
          <a:ln w="12700" cap="flat" cmpd="sng">
            <a:solidFill>
              <a:schemeClr val="lt1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000" b="1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Original problem: </a:t>
            </a:r>
            <a:endParaRPr sz="1000" dirty="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49038770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9" name="Google Shape;89;p1"/>
          <p:cNvSpPr/>
          <p:nvPr/>
        </p:nvSpPr>
        <p:spPr>
          <a:xfrm>
            <a:off x="145657" y="145658"/>
            <a:ext cx="6546456" cy="566442"/>
          </a:xfrm>
          <a:prstGeom prst="rect">
            <a:avLst/>
          </a:prstGeom>
          <a:solidFill>
            <a:schemeClr val="lt1"/>
          </a:solidFill>
          <a:ln w="12700" cap="flat" cmpd="sng">
            <a:solidFill>
              <a:schemeClr val="lt1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000" b="1" i="0" u="none" strike="noStrike" cap="none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What’s the </a:t>
            </a:r>
            <a:r>
              <a:rPr lang="en-US" sz="2000" b="1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Problem?</a:t>
            </a:r>
            <a:endParaRPr dirty="0"/>
          </a:p>
        </p:txBody>
      </p:sp>
      <p:sp>
        <p:nvSpPr>
          <p:cNvPr id="90" name="Google Shape;90;p1"/>
          <p:cNvSpPr/>
          <p:nvPr/>
        </p:nvSpPr>
        <p:spPr>
          <a:xfrm>
            <a:off x="145657" y="619821"/>
            <a:ext cx="6238364" cy="566442"/>
          </a:xfrm>
          <a:prstGeom prst="rect">
            <a:avLst/>
          </a:prstGeom>
          <a:solidFill>
            <a:schemeClr val="lt1"/>
          </a:solidFill>
          <a:ln w="12700" cap="flat" cmpd="sng">
            <a:solidFill>
              <a:schemeClr val="lt1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200" b="1" i="0" u="none" strike="noStrike" cap="none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Directions:</a:t>
            </a:r>
            <a:r>
              <a:rPr lang="en-US" sz="1200" b="0" i="0" u="none" strike="noStrike" cap="none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 Place digit card for each ?. Find the partial products and then write what the original problem was.</a:t>
            </a:r>
            <a:endParaRPr dirty="0"/>
          </a:p>
        </p:txBody>
      </p:sp>
      <mc:AlternateContent xmlns:mc="http://schemas.openxmlformats.org/markup-compatibility/2006" xmlns:a14="http://schemas.microsoft.com/office/drawing/2010/main">
        <mc:Choice Requires="a14">
          <p:graphicFrame>
            <p:nvGraphicFramePr>
              <p:cNvPr id="91" name="Google Shape;91;p1"/>
              <p:cNvGraphicFramePr/>
              <p:nvPr>
                <p:extLst>
                  <p:ext uri="{D42A27DB-BD31-4B8C-83A1-F6EECF244321}">
                    <p14:modId xmlns:p14="http://schemas.microsoft.com/office/powerpoint/2010/main" val="1248225445"/>
                  </p:ext>
                </p:extLst>
              </p:nvPr>
            </p:nvGraphicFramePr>
            <p:xfrm>
              <a:off x="228207" y="1304482"/>
              <a:ext cx="6090800" cy="1660600"/>
            </p:xfrm>
            <a:graphic>
              <a:graphicData uri="http://schemas.openxmlformats.org/drawingml/2006/table">
                <a:tbl>
                  <a:tblPr firstRow="1" firstCol="1" bandRow="1">
                    <a:noFill/>
                    <a:tableStyleId>{BA4173E7-3863-4207-AA16-65CA40A18FEC}</a:tableStyleId>
                  </a:tblPr>
                  <a:tblGrid>
                    <a:gridCol w="1260100">
                      <a:extLst>
                        <a:ext uri="{9D8B030D-6E8A-4147-A177-3AD203B41FA5}">
                          <a16:colId xmlns:a16="http://schemas.microsoft.com/office/drawing/2014/main" val="20000"/>
                        </a:ext>
                      </a:extLst>
                    </a:gridCol>
                    <a:gridCol w="2474000">
                      <a:extLst>
                        <a:ext uri="{9D8B030D-6E8A-4147-A177-3AD203B41FA5}">
                          <a16:colId xmlns:a16="http://schemas.microsoft.com/office/drawing/2014/main" val="20001"/>
                        </a:ext>
                      </a:extLst>
                    </a:gridCol>
                    <a:gridCol w="2356700">
                      <a:extLst>
                        <a:ext uri="{9D8B030D-6E8A-4147-A177-3AD203B41FA5}">
                          <a16:colId xmlns:a16="http://schemas.microsoft.com/office/drawing/2014/main" val="20002"/>
                        </a:ext>
                      </a:extLst>
                    </a:gridCol>
                  </a:tblGrid>
                  <a:tr h="851925"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14:m>
                            <m:oMath xmlns:m="http://schemas.openxmlformats.org/officeDocument/2006/math">
                              <m:r>
                                <a:rPr lang="en-US" sz="3700" b="0" i="1" u="none" strike="noStrike" cap="none" smtClean="0">
                                  <a:solidFill>
                                    <a:schemeClr val="dk1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×</m:t>
                              </m:r>
                            </m:oMath>
                          </a14:m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4000" b="0" u="sng" strike="noStrike" cap="none" dirty="0">
                              <a:solidFill>
                                <a:schemeClr val="tx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_?_</a:t>
                          </a:r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f>
                                  <m:fPr>
                                    <m:ctrlPr>
                                      <a:rPr lang="en-US" sz="2000" b="0" i="1" u="none" strike="noStrike" cap="none" smtClean="0">
                                        <a:solidFill>
                                          <a:schemeClr val="dk1"/>
                                        </a:solidFill>
                                        <a:latin typeface="Cambria Math" panose="02040503050406030204" pitchFamily="18" charset="0"/>
                                        <a:cs typeface="Calibri"/>
                                        <a:sym typeface="Calibri"/>
                                      </a:rPr>
                                    </m:ctrlPr>
                                  </m:fPr>
                                  <m:num>
                                    <m:r>
                                      <a:rPr lang="en-US" sz="2000" b="0" i="1" u="none" strike="noStrike" cap="none" smtClean="0">
                                        <a:solidFill>
                                          <a:schemeClr val="dk1"/>
                                        </a:solidFill>
                                        <a:latin typeface="Cambria Math" panose="02040503050406030204" pitchFamily="18" charset="0"/>
                                        <a:cs typeface="Calibri"/>
                                        <a:sym typeface="Calibri"/>
                                      </a:rPr>
                                      <m:t>2</m:t>
                                    </m:r>
                                  </m:num>
                                  <m:den>
                                    <m:r>
                                      <a:rPr lang="en-US" sz="2000" b="0" i="1" u="none" strike="noStrike" cap="none" smtClean="0">
                                        <a:solidFill>
                                          <a:schemeClr val="dk1"/>
                                        </a:solidFill>
                                        <a:latin typeface="Cambria Math" panose="02040503050406030204" pitchFamily="18" charset="0"/>
                                        <a:cs typeface="Calibri"/>
                                        <a:sym typeface="Calibri"/>
                                      </a:rPr>
                                      <m:t>3</m:t>
                                    </m:r>
                                  </m:den>
                                </m:f>
                              </m:oMath>
                            </m:oMathPara>
                          </a14:m>
                          <a:endParaRPr sz="20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10000"/>
                      </a:ext>
                    </a:extLst>
                  </a:tr>
                  <a:tr h="808675"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2</a:t>
                          </a:r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</a:rPr>
                            <a:t> 8</a:t>
                          </a:r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14:m>
                            <m:oMath xmlns:m="http://schemas.openxmlformats.org/officeDocument/2006/math">
                              <m:f>
                                <m:fPr>
                                  <m:ctrlPr>
                                    <a:rPr lang="en-US" sz="3200" b="0" i="1" u="none" strike="noStrike" cap="none" smtClean="0">
                                      <a:solidFill>
                                        <a:schemeClr val="dk1"/>
                                      </a:solidFill>
                                      <a:latin typeface="Cambria Math" panose="02040503050406030204" pitchFamily="18" charset="0"/>
                                      <a:cs typeface="Calibri"/>
                                      <a:sym typeface="Calibri"/>
                                    </a:rPr>
                                  </m:ctrlPr>
                                </m:fPr>
                                <m:num/>
                                <m:den>
                                  <m:r>
                                    <a:rPr lang="en-US" sz="3200" b="0" i="1" u="none" strike="noStrike" cap="none" smtClean="0">
                                      <a:solidFill>
                                        <a:schemeClr val="dk1"/>
                                      </a:solidFill>
                                      <a:latin typeface="Cambria Math" panose="02040503050406030204" pitchFamily="18" charset="0"/>
                                      <a:cs typeface="Calibri"/>
                                      <a:sym typeface="Calibri"/>
                                    </a:rPr>
                                    <m:t>3</m:t>
                                  </m:r>
                                </m:den>
                              </m:f>
                            </m:oMath>
                          </a14:m>
                          <a:endParaRPr sz="32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10001"/>
                      </a:ext>
                    </a:extLst>
                  </a:tr>
                </a:tbl>
              </a:graphicData>
            </a:graphic>
          </p:graphicFrame>
        </mc:Choice>
        <mc:Fallback xmlns="">
          <p:graphicFrame>
            <p:nvGraphicFramePr>
              <p:cNvPr id="91" name="Google Shape;91;p1"/>
              <p:cNvGraphicFramePr/>
              <p:nvPr>
                <p:extLst>
                  <p:ext uri="{D42A27DB-BD31-4B8C-83A1-F6EECF244321}">
                    <p14:modId xmlns:p14="http://schemas.microsoft.com/office/powerpoint/2010/main" val="1248225445"/>
                  </p:ext>
                </p:extLst>
              </p:nvPr>
            </p:nvGraphicFramePr>
            <p:xfrm>
              <a:off x="228207" y="1304482"/>
              <a:ext cx="6090800" cy="1660600"/>
            </p:xfrm>
            <a:graphic>
              <a:graphicData uri="http://schemas.openxmlformats.org/drawingml/2006/table">
                <a:tbl>
                  <a:tblPr firstRow="1" firstCol="1" bandRow="1">
                    <a:noFill/>
                    <a:tableStyleId>{BA4173E7-3863-4207-AA16-65CA40A18FEC}</a:tableStyleId>
                  </a:tblPr>
                  <a:tblGrid>
                    <a:gridCol w="1260100">
                      <a:extLst>
                        <a:ext uri="{9D8B030D-6E8A-4147-A177-3AD203B41FA5}">
                          <a16:colId xmlns:a16="http://schemas.microsoft.com/office/drawing/2014/main" val="20000"/>
                        </a:ext>
                      </a:extLst>
                    </a:gridCol>
                    <a:gridCol w="2474000">
                      <a:extLst>
                        <a:ext uri="{9D8B030D-6E8A-4147-A177-3AD203B41FA5}">
                          <a16:colId xmlns:a16="http://schemas.microsoft.com/office/drawing/2014/main" val="20001"/>
                        </a:ext>
                      </a:extLst>
                    </a:gridCol>
                    <a:gridCol w="2356700">
                      <a:extLst>
                        <a:ext uri="{9D8B030D-6E8A-4147-A177-3AD203B41FA5}">
                          <a16:colId xmlns:a16="http://schemas.microsoft.com/office/drawing/2014/main" val="20002"/>
                        </a:ext>
                      </a:extLst>
                    </a:gridCol>
                  </a:tblGrid>
                  <a:tr h="851925"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marL="63975" marR="63975" marT="0" marB="0" anchor="ctr">
                        <a:blipFill>
                          <a:blip r:embed="rId3"/>
                          <a:stretch>
                            <a:fillRect t="-4412" r="-384000" b="-113235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4000" b="0" u="sng" strike="noStrike" cap="none" dirty="0">
                              <a:solidFill>
                                <a:schemeClr val="tx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_?_</a:t>
                          </a:r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blipFill>
                          <a:blip r:embed="rId3"/>
                          <a:stretch>
                            <a:fillRect l="-158602" t="-4412" r="-1613" b="-113235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10000"/>
                      </a:ext>
                    </a:extLst>
                  </a:tr>
                  <a:tr h="808675"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2</a:t>
                          </a:r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</a:rPr>
                            <a:t> 8</a:t>
                          </a:r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blipFill>
                          <a:blip r:embed="rId3"/>
                          <a:stretch>
                            <a:fillRect l="-158602" t="-110938" r="-1613" b="-20313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10001"/>
                      </a:ext>
                    </a:extLst>
                  </a:tr>
                </a:tbl>
              </a:graphicData>
            </a:graphic>
          </p:graphicFrame>
        </mc:Fallback>
      </mc:AlternateContent>
      <p:sp>
        <p:nvSpPr>
          <p:cNvPr id="92" name="Google Shape;92;p1"/>
          <p:cNvSpPr/>
          <p:nvPr/>
        </p:nvSpPr>
        <p:spPr>
          <a:xfrm>
            <a:off x="299703" y="3083301"/>
            <a:ext cx="6238364" cy="566442"/>
          </a:xfrm>
          <a:prstGeom prst="rect">
            <a:avLst/>
          </a:prstGeom>
          <a:solidFill>
            <a:schemeClr val="lt1"/>
          </a:solidFill>
          <a:ln w="12700" cap="flat" cmpd="sng">
            <a:solidFill>
              <a:schemeClr val="lt1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000" b="1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Original problem: </a:t>
            </a:r>
            <a:endParaRPr sz="100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94" name="Google Shape;94;p1"/>
          <p:cNvSpPr/>
          <p:nvPr/>
        </p:nvSpPr>
        <p:spPr>
          <a:xfrm>
            <a:off x="319933" y="5494258"/>
            <a:ext cx="6238364" cy="566442"/>
          </a:xfrm>
          <a:prstGeom prst="rect">
            <a:avLst/>
          </a:prstGeom>
          <a:solidFill>
            <a:schemeClr val="lt1"/>
          </a:solidFill>
          <a:ln w="12700" cap="flat" cmpd="sng">
            <a:solidFill>
              <a:schemeClr val="lt1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000" b="1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Original problem: </a:t>
            </a:r>
            <a:endParaRPr sz="1000" dirty="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1770A735-9D6C-8841-8C0D-F0110F9A5A9D}"/>
              </a:ext>
            </a:extLst>
          </p:cNvPr>
          <p:cNvSpPr txBox="1"/>
          <p:nvPr/>
        </p:nvSpPr>
        <p:spPr>
          <a:xfrm>
            <a:off x="8458200" y="-1057275"/>
            <a:ext cx="184731" cy="307777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graphicFrame>
            <p:nvGraphicFramePr>
              <p:cNvPr id="3" name="Table 2">
                <a:extLst>
                  <a:ext uri="{FF2B5EF4-FFF2-40B4-BE49-F238E27FC236}">
                    <a16:creationId xmlns:a16="http://schemas.microsoft.com/office/drawing/2014/main" id="{33998BC8-3C75-7F47-9A56-A4CBA5F8E0D8}"/>
                  </a:ext>
                </a:extLst>
              </p:cNvPr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2044699116"/>
                  </p:ext>
                </p:extLst>
              </p:nvPr>
            </p:nvGraphicFramePr>
            <p:xfrm>
              <a:off x="319933" y="3642346"/>
              <a:ext cx="6090800" cy="1660600"/>
            </p:xfrm>
            <a:graphic>
              <a:graphicData uri="http://schemas.openxmlformats.org/drawingml/2006/table">
                <a:tbl>
                  <a:tblPr firstRow="1" firstCol="1" bandRow="1">
                    <a:noFill/>
                    <a:tableStyleId>{BA4173E7-3863-4207-AA16-65CA40A18FEC}</a:tableStyleId>
                  </a:tblPr>
                  <a:tblGrid>
                    <a:gridCol w="1260100">
                      <a:extLst>
                        <a:ext uri="{9D8B030D-6E8A-4147-A177-3AD203B41FA5}">
                          <a16:colId xmlns:a16="http://schemas.microsoft.com/office/drawing/2014/main" val="2814670152"/>
                        </a:ext>
                      </a:extLst>
                    </a:gridCol>
                    <a:gridCol w="2474000">
                      <a:extLst>
                        <a:ext uri="{9D8B030D-6E8A-4147-A177-3AD203B41FA5}">
                          <a16:colId xmlns:a16="http://schemas.microsoft.com/office/drawing/2014/main" val="3786107231"/>
                        </a:ext>
                      </a:extLst>
                    </a:gridCol>
                    <a:gridCol w="2356700">
                      <a:extLst>
                        <a:ext uri="{9D8B030D-6E8A-4147-A177-3AD203B41FA5}">
                          <a16:colId xmlns:a16="http://schemas.microsoft.com/office/drawing/2014/main" val="2913752312"/>
                        </a:ext>
                      </a:extLst>
                    </a:gridCol>
                  </a:tblGrid>
                  <a:tr h="851925"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14:m>
                            <m:oMath xmlns:m="http://schemas.openxmlformats.org/officeDocument/2006/math">
                              <m:r>
                                <a:rPr lang="en-US" sz="3700" b="0" i="1" u="none" strike="noStrike" cap="none" smtClean="0">
                                  <a:solidFill>
                                    <a:schemeClr val="dk1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×</m:t>
                              </m:r>
                            </m:oMath>
                          </a14:m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tx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5</a:t>
                          </a:r>
                          <a:endParaRPr sz="1100" b="0" u="none" strike="noStrike" cap="none" dirty="0">
                            <a:solidFill>
                              <a:schemeClr val="tx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f>
                                  <m:fPr>
                                    <m:ctrlPr>
                                      <a:rPr lang="en-US" sz="2000" b="0" i="1" u="none" strike="noStrike" cap="none" smtClean="0">
                                        <a:solidFill>
                                          <a:schemeClr val="dk1"/>
                                        </a:solidFill>
                                        <a:latin typeface="Cambria Math" panose="02040503050406030204" pitchFamily="18" charset="0"/>
                                        <a:cs typeface="Calibri"/>
                                        <a:sym typeface="Calibri"/>
                                      </a:rPr>
                                    </m:ctrlPr>
                                  </m:fPr>
                                  <m:num/>
                                  <m:den>
                                    <m:r>
                                      <a:rPr lang="en-US" sz="2000" b="0" i="1" u="none" strike="noStrike" cap="none" smtClean="0">
                                        <a:solidFill>
                                          <a:schemeClr val="dk1"/>
                                        </a:solidFill>
                                        <a:latin typeface="Cambria Math" panose="02040503050406030204" pitchFamily="18" charset="0"/>
                                        <a:cs typeface="Calibri"/>
                                        <a:sym typeface="Calibri"/>
                                      </a:rPr>
                                      <m:t>5</m:t>
                                    </m:r>
                                  </m:den>
                                </m:f>
                              </m:oMath>
                            </m:oMathPara>
                          </a14:m>
                          <a:endParaRPr sz="20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4138981170"/>
                      </a:ext>
                    </a:extLst>
                  </a:tr>
                  <a:tr h="808675"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4000" b="0" u="sng" strike="noStrike" cap="none" dirty="0">
                              <a:solidFill>
                                <a:schemeClr val="tx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_?_</a:t>
                          </a:r>
                        </a:p>
                      </a:txBody>
                      <a:tcPr marL="63975" marR="63975" marT="0" marB="0" anchor="ctr"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14:m>
                            <m:oMath xmlns:m="http://schemas.openxmlformats.org/officeDocument/2006/math">
                              <m:f>
                                <m:fPr>
                                  <m:ctrlPr>
                                    <a:rPr lang="en-US" sz="3200" b="0" i="1" u="none" strike="noStrike" cap="none" smtClean="0">
                                      <a:solidFill>
                                        <a:schemeClr val="dk1"/>
                                      </a:solidFill>
                                      <a:latin typeface="Cambria Math" panose="02040503050406030204" pitchFamily="18" charset="0"/>
                                      <a:cs typeface="Calibri"/>
                                      <a:sym typeface="Calibri"/>
                                    </a:rPr>
                                  </m:ctrlPr>
                                </m:fPr>
                                <m:num>
                                  <m:r>
                                    <a:rPr lang="en-US" sz="3200" b="0" i="1" u="none" strike="noStrike" cap="none" smtClean="0">
                                      <a:solidFill>
                                        <a:schemeClr val="dk1"/>
                                      </a:solidFill>
                                      <a:latin typeface="Cambria Math" panose="02040503050406030204" pitchFamily="18" charset="0"/>
                                      <a:cs typeface="Calibri"/>
                                      <a:sym typeface="Calibri"/>
                                    </a:rPr>
                                    <m:t>4</m:t>
                                  </m:r>
                                </m:num>
                                <m:den>
                                  <m:r>
                                    <a:rPr lang="en-US" sz="3200" b="0" i="1" u="none" strike="noStrike" cap="none" smtClean="0">
                                      <a:solidFill>
                                        <a:schemeClr val="dk1"/>
                                      </a:solidFill>
                                      <a:latin typeface="Cambria Math" panose="02040503050406030204" pitchFamily="18" charset="0"/>
                                      <a:cs typeface="Calibri"/>
                                      <a:sym typeface="Calibri"/>
                                    </a:rPr>
                                    <m:t>5</m:t>
                                  </m:r>
                                </m:den>
                              </m:f>
                            </m:oMath>
                          </a14:m>
                          <a:r>
                            <a:rPr lang="en-US" sz="3200" b="0" u="none" strike="noStrike" cap="none" dirty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32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1102104602"/>
                      </a:ext>
                    </a:extLst>
                  </a:tr>
                </a:tbl>
              </a:graphicData>
            </a:graphic>
          </p:graphicFrame>
        </mc:Choice>
        <mc:Fallback xmlns="">
          <p:graphicFrame>
            <p:nvGraphicFramePr>
              <p:cNvPr id="3" name="Table 2">
                <a:extLst>
                  <a:ext uri="{FF2B5EF4-FFF2-40B4-BE49-F238E27FC236}">
                    <a16:creationId xmlns:a16="http://schemas.microsoft.com/office/drawing/2014/main" id="{33998BC8-3C75-7F47-9A56-A4CBA5F8E0D8}"/>
                  </a:ext>
                </a:extLst>
              </p:cNvPr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2044699116"/>
                  </p:ext>
                </p:extLst>
              </p:nvPr>
            </p:nvGraphicFramePr>
            <p:xfrm>
              <a:off x="319933" y="3642346"/>
              <a:ext cx="6090800" cy="1660600"/>
            </p:xfrm>
            <a:graphic>
              <a:graphicData uri="http://schemas.openxmlformats.org/drawingml/2006/table">
                <a:tbl>
                  <a:tblPr firstRow="1" firstCol="1" bandRow="1">
                    <a:noFill/>
                    <a:tableStyleId>{BA4173E7-3863-4207-AA16-65CA40A18FEC}</a:tableStyleId>
                  </a:tblPr>
                  <a:tblGrid>
                    <a:gridCol w="1260100">
                      <a:extLst>
                        <a:ext uri="{9D8B030D-6E8A-4147-A177-3AD203B41FA5}">
                          <a16:colId xmlns:a16="http://schemas.microsoft.com/office/drawing/2014/main" val="2814670152"/>
                        </a:ext>
                      </a:extLst>
                    </a:gridCol>
                    <a:gridCol w="2474000">
                      <a:extLst>
                        <a:ext uri="{9D8B030D-6E8A-4147-A177-3AD203B41FA5}">
                          <a16:colId xmlns:a16="http://schemas.microsoft.com/office/drawing/2014/main" val="3786107231"/>
                        </a:ext>
                      </a:extLst>
                    </a:gridCol>
                    <a:gridCol w="2356700">
                      <a:extLst>
                        <a:ext uri="{9D8B030D-6E8A-4147-A177-3AD203B41FA5}">
                          <a16:colId xmlns:a16="http://schemas.microsoft.com/office/drawing/2014/main" val="2913752312"/>
                        </a:ext>
                      </a:extLst>
                    </a:gridCol>
                  </a:tblGrid>
                  <a:tr h="851925"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marL="63975" marR="63975" marT="0" marB="0" anchor="ctr">
                        <a:blipFill>
                          <a:blip r:embed="rId4"/>
                          <a:stretch>
                            <a:fillRect l="-1010" r="-387879" b="-117647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tx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5</a:t>
                          </a:r>
                          <a:endParaRPr sz="1100" b="0" u="none" strike="noStrike" cap="none" dirty="0">
                            <a:solidFill>
                              <a:schemeClr val="tx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blipFill>
                          <a:blip r:embed="rId4"/>
                          <a:stretch>
                            <a:fillRect l="-158602" r="-1613" b="-117647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4138981170"/>
                      </a:ext>
                    </a:extLst>
                  </a:tr>
                  <a:tr h="808675"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4000" b="0" u="sng" strike="noStrike" cap="none" dirty="0">
                              <a:solidFill>
                                <a:schemeClr val="tx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_?_</a:t>
                          </a:r>
                        </a:p>
                      </a:txBody>
                      <a:tcPr marL="63975" marR="63975" marT="0" marB="0" anchor="ctr"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blipFill>
                          <a:blip r:embed="rId4"/>
                          <a:stretch>
                            <a:fillRect l="-158602" t="-106250" r="-1613" b="-25000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1102104602"/>
                      </a:ext>
                    </a:extLst>
                  </a:tr>
                </a:tbl>
              </a:graphicData>
            </a:graphic>
          </p:graphicFrame>
        </mc:Fallback>
      </mc:AlternateContent>
      <mc:AlternateContent xmlns:mc="http://schemas.openxmlformats.org/markup-compatibility/2006" xmlns:a14="http://schemas.microsoft.com/office/drawing/2010/main">
        <mc:Choice Requires="a14">
          <p:graphicFrame>
            <p:nvGraphicFramePr>
              <p:cNvPr id="4" name="Table 3">
                <a:extLst>
                  <a:ext uri="{FF2B5EF4-FFF2-40B4-BE49-F238E27FC236}">
                    <a16:creationId xmlns:a16="http://schemas.microsoft.com/office/drawing/2014/main" id="{4FE6F7A6-E473-FF48-BD54-7DE41A6D1C0C}"/>
                  </a:ext>
                </a:extLst>
              </p:cNvPr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3271905193"/>
                  </p:ext>
                </p:extLst>
              </p:nvPr>
            </p:nvGraphicFramePr>
            <p:xfrm>
              <a:off x="373485" y="6197341"/>
              <a:ext cx="6090800" cy="1797978"/>
            </p:xfrm>
            <a:graphic>
              <a:graphicData uri="http://schemas.openxmlformats.org/drawingml/2006/table">
                <a:tbl>
                  <a:tblPr firstRow="1" firstCol="1" bandRow="1">
                    <a:noFill/>
                    <a:tableStyleId>{BA4173E7-3863-4207-AA16-65CA40A18FEC}</a:tableStyleId>
                  </a:tblPr>
                  <a:tblGrid>
                    <a:gridCol w="1260100">
                      <a:extLst>
                        <a:ext uri="{9D8B030D-6E8A-4147-A177-3AD203B41FA5}">
                          <a16:colId xmlns:a16="http://schemas.microsoft.com/office/drawing/2014/main" val="3513656844"/>
                        </a:ext>
                      </a:extLst>
                    </a:gridCol>
                    <a:gridCol w="2474000">
                      <a:extLst>
                        <a:ext uri="{9D8B030D-6E8A-4147-A177-3AD203B41FA5}">
                          <a16:colId xmlns:a16="http://schemas.microsoft.com/office/drawing/2014/main" val="4210516723"/>
                        </a:ext>
                      </a:extLst>
                    </a:gridCol>
                    <a:gridCol w="2356700">
                      <a:extLst>
                        <a:ext uri="{9D8B030D-6E8A-4147-A177-3AD203B41FA5}">
                          <a16:colId xmlns:a16="http://schemas.microsoft.com/office/drawing/2014/main" val="1212114704"/>
                        </a:ext>
                      </a:extLst>
                    </a:gridCol>
                  </a:tblGrid>
                  <a:tr h="989303"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14:m>
                            <m:oMath xmlns:m="http://schemas.openxmlformats.org/officeDocument/2006/math">
                              <m:r>
                                <a:rPr lang="en-US" sz="3700" b="0" i="1" u="none" strike="noStrike" cap="none" smtClean="0">
                                  <a:solidFill>
                                    <a:schemeClr val="dk1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×</m:t>
                              </m:r>
                            </m:oMath>
                          </a14:m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tx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2</a:t>
                          </a:r>
                          <a:endParaRPr sz="1100" b="0" u="none" strike="noStrike" cap="none" dirty="0">
                            <a:solidFill>
                              <a:schemeClr val="tx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f>
                                  <m:fPr>
                                    <m:ctrlPr>
                                      <a:rPr lang="en-US" sz="2000" b="0" i="1" u="none" strike="noStrike" cap="none" smtClean="0">
                                        <a:solidFill>
                                          <a:schemeClr val="dk1"/>
                                        </a:solidFill>
                                        <a:latin typeface="Cambria Math" panose="02040503050406030204" pitchFamily="18" charset="0"/>
                                        <a:cs typeface="Calibri"/>
                                        <a:sym typeface="Calibri"/>
                                      </a:rPr>
                                    </m:ctrlPr>
                                  </m:fPr>
                                  <m:num>
                                    <m:r>
                                      <a:rPr lang="en-US" sz="2000" b="0" i="1" u="none" strike="noStrike" cap="none" smtClean="0">
                                        <a:solidFill>
                                          <a:schemeClr val="dk1"/>
                                        </a:solidFill>
                                        <a:latin typeface="Cambria Math" panose="02040503050406030204" pitchFamily="18" charset="0"/>
                                        <a:cs typeface="Calibri"/>
                                        <a:sym typeface="Calibri"/>
                                      </a:rPr>
                                      <m:t>1</m:t>
                                    </m:r>
                                  </m:num>
                                  <m:den>
                                    <m:r>
                                      <a:rPr lang="en-US" sz="2000" b="0" i="1" u="none" strike="noStrike" cap="none" smtClean="0">
                                        <a:solidFill>
                                          <a:schemeClr val="dk1"/>
                                        </a:solidFill>
                                        <a:latin typeface="Cambria Math" panose="02040503050406030204" pitchFamily="18" charset="0"/>
                                        <a:cs typeface="Calibri"/>
                                        <a:sym typeface="Calibri"/>
                                      </a:rPr>
                                      <m:t>10</m:t>
                                    </m:r>
                                  </m:den>
                                </m:f>
                              </m:oMath>
                            </m:oMathPara>
                          </a14:m>
                          <a:endParaRPr sz="20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2066283062"/>
                      </a:ext>
                    </a:extLst>
                  </a:tr>
                  <a:tr h="808675"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4000" b="0" u="sng" strike="noStrike" cap="none" dirty="0">
                              <a:solidFill>
                                <a:schemeClr val="tx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_?_</a:t>
                          </a:r>
                        </a:p>
                      </a:txBody>
                      <a:tcPr marL="63975" marR="63975" marT="0" marB="0" anchor="ctr"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</a:rPr>
                            <a:t>16 </a:t>
                          </a:r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14:m>
                            <m:oMath xmlns:m="http://schemas.openxmlformats.org/officeDocument/2006/math">
                              <m:f>
                                <m:fPr>
                                  <m:ctrlPr>
                                    <a:rPr lang="en-US" sz="3200" b="0" i="1" u="none" strike="noStrike" cap="none" smtClean="0">
                                      <a:solidFill>
                                        <a:schemeClr val="dk1"/>
                                      </a:solidFill>
                                      <a:latin typeface="Cambria Math" panose="02040503050406030204" pitchFamily="18" charset="0"/>
                                      <a:cs typeface="Calibri"/>
                                      <a:sym typeface="Calibri"/>
                                    </a:rPr>
                                  </m:ctrlPr>
                                </m:fPr>
                                <m:num/>
                                <m:den>
                                  <m:r>
                                    <a:rPr lang="en-US" sz="3200" b="0" i="1" u="none" strike="noStrike" cap="none" smtClean="0">
                                      <a:solidFill>
                                        <a:schemeClr val="dk1"/>
                                      </a:solidFill>
                                      <a:latin typeface="Cambria Math" panose="02040503050406030204" pitchFamily="18" charset="0"/>
                                      <a:cs typeface="Calibri"/>
                                      <a:sym typeface="Calibri"/>
                                    </a:rPr>
                                    <m:t>10</m:t>
                                  </m:r>
                                </m:den>
                              </m:f>
                            </m:oMath>
                          </a14:m>
                          <a:r>
                            <a:rPr lang="en-US" sz="3200" b="0" u="none" strike="noStrike" cap="none" dirty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32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13808946"/>
                      </a:ext>
                    </a:extLst>
                  </a:tr>
                </a:tbl>
              </a:graphicData>
            </a:graphic>
          </p:graphicFrame>
        </mc:Choice>
        <mc:Fallback xmlns="">
          <p:graphicFrame>
            <p:nvGraphicFramePr>
              <p:cNvPr id="4" name="Table 3">
                <a:extLst>
                  <a:ext uri="{FF2B5EF4-FFF2-40B4-BE49-F238E27FC236}">
                    <a16:creationId xmlns:a16="http://schemas.microsoft.com/office/drawing/2014/main" id="{4FE6F7A6-E473-FF48-BD54-7DE41A6D1C0C}"/>
                  </a:ext>
                </a:extLst>
              </p:cNvPr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3271905193"/>
                  </p:ext>
                </p:extLst>
              </p:nvPr>
            </p:nvGraphicFramePr>
            <p:xfrm>
              <a:off x="373485" y="6197341"/>
              <a:ext cx="6090800" cy="1797978"/>
            </p:xfrm>
            <a:graphic>
              <a:graphicData uri="http://schemas.openxmlformats.org/drawingml/2006/table">
                <a:tbl>
                  <a:tblPr firstRow="1" firstCol="1" bandRow="1">
                    <a:noFill/>
                    <a:tableStyleId>{BA4173E7-3863-4207-AA16-65CA40A18FEC}</a:tableStyleId>
                  </a:tblPr>
                  <a:tblGrid>
                    <a:gridCol w="1260100">
                      <a:extLst>
                        <a:ext uri="{9D8B030D-6E8A-4147-A177-3AD203B41FA5}">
                          <a16:colId xmlns:a16="http://schemas.microsoft.com/office/drawing/2014/main" val="3513656844"/>
                        </a:ext>
                      </a:extLst>
                    </a:gridCol>
                    <a:gridCol w="2474000">
                      <a:extLst>
                        <a:ext uri="{9D8B030D-6E8A-4147-A177-3AD203B41FA5}">
                          <a16:colId xmlns:a16="http://schemas.microsoft.com/office/drawing/2014/main" val="4210516723"/>
                        </a:ext>
                      </a:extLst>
                    </a:gridCol>
                    <a:gridCol w="2356700">
                      <a:extLst>
                        <a:ext uri="{9D8B030D-6E8A-4147-A177-3AD203B41FA5}">
                          <a16:colId xmlns:a16="http://schemas.microsoft.com/office/drawing/2014/main" val="1212114704"/>
                        </a:ext>
                      </a:extLst>
                    </a:gridCol>
                  </a:tblGrid>
                  <a:tr h="989303"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marL="63975" marR="63975" marT="0" marB="0" anchor="ctr">
                        <a:blipFill>
                          <a:blip r:embed="rId5"/>
                          <a:stretch>
                            <a:fillRect l="-1010" r="-387879" b="-102532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tx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2</a:t>
                          </a:r>
                          <a:endParaRPr sz="1100" b="0" u="none" strike="noStrike" cap="none" dirty="0">
                            <a:solidFill>
                              <a:schemeClr val="tx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marL="63975" marR="63975" marT="0" marB="0" anchor="ctr"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blipFill>
                          <a:blip r:embed="rId5"/>
                          <a:stretch>
                            <a:fillRect l="-158602" r="-1613" b="-102532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2066283062"/>
                      </a:ext>
                    </a:extLst>
                  </a:tr>
                  <a:tr h="808675"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4000" b="0" u="sng" strike="noStrike" cap="none" dirty="0">
                              <a:solidFill>
                                <a:schemeClr val="tx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_?_</a:t>
                          </a:r>
                        </a:p>
                      </a:txBody>
                      <a:tcPr marL="63975" marR="63975" marT="0" marB="0" anchor="ctr"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solidFill>
                          <a:schemeClr val="bg1">
                            <a:lumMod val="75000"/>
                          </a:scheme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3700" b="0" u="none" strike="noStrike" cap="none" dirty="0">
                              <a:solidFill>
                                <a:schemeClr val="dk1"/>
                              </a:solidFill>
                            </a:rPr>
                            <a:t>16 </a:t>
                          </a:r>
                          <a:endParaRPr sz="1100" b="0" u="none" strike="noStrike" cap="none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marL="63975" marR="63975" marT="0" marB="0" anchor="ctr">
                        <a:lnL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28575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blipFill>
                          <a:blip r:embed="rId5"/>
                          <a:stretch>
                            <a:fillRect l="-158602" t="-123438" r="-1613" b="-26563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13808946"/>
                      </a:ext>
                    </a:extLst>
                  </a:tr>
                </a:tbl>
              </a:graphicData>
            </a:graphic>
          </p:graphicFrame>
        </mc:Fallback>
      </mc:AlternateContent>
      <p:sp>
        <p:nvSpPr>
          <p:cNvPr id="11" name="Google Shape;94;p1">
            <a:extLst>
              <a:ext uri="{FF2B5EF4-FFF2-40B4-BE49-F238E27FC236}">
                <a16:creationId xmlns:a16="http://schemas.microsoft.com/office/drawing/2014/main" id="{529449A4-108B-3844-BD85-E8D7120BB192}"/>
              </a:ext>
            </a:extLst>
          </p:cNvPr>
          <p:cNvSpPr/>
          <p:nvPr/>
        </p:nvSpPr>
        <p:spPr>
          <a:xfrm>
            <a:off x="319933" y="8186631"/>
            <a:ext cx="6238364" cy="566442"/>
          </a:xfrm>
          <a:prstGeom prst="rect">
            <a:avLst/>
          </a:prstGeom>
          <a:solidFill>
            <a:schemeClr val="lt1"/>
          </a:solidFill>
          <a:ln w="12700" cap="flat" cmpd="sng">
            <a:solidFill>
              <a:schemeClr val="lt1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000" b="1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Original problem: </a:t>
            </a:r>
            <a:endParaRPr sz="1000" dirty="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29966939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ile_2.13_whats the problem recording sheet (1)" id="{FFC17BCF-27DC-EA46-92F0-1F40A1393DD2}" vid="{01783594-7283-7848-9FD4-E2845ED78129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11</TotalTime>
  <Words>176</Words>
  <Application>Microsoft Office PowerPoint</Application>
  <PresentationFormat>On-screen Show (4:3)</PresentationFormat>
  <Paragraphs>72</Paragraphs>
  <Slides>3</Slides>
  <Notes>3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</vt:i4>
      </vt:variant>
    </vt:vector>
  </HeadingPairs>
  <TitlesOfParts>
    <vt:vector size="7" baseType="lpstr">
      <vt:lpstr>Arial</vt:lpstr>
      <vt:lpstr>Calibri</vt:lpstr>
      <vt:lpstr>Cambria Math</vt:lpstr>
      <vt:lpstr>Office Theme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Jennifer Suh</dc:creator>
  <cp:lastModifiedBy>Tori Mirsadjadi (she/her/hers)</cp:lastModifiedBy>
  <cp:revision>5</cp:revision>
  <dcterms:created xsi:type="dcterms:W3CDTF">2021-12-09T20:27:48Z</dcterms:created>
  <dcterms:modified xsi:type="dcterms:W3CDTF">2021-12-16T23:54:10Z</dcterms:modified>
</cp:coreProperties>
</file>