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>
        <p:scale>
          <a:sx n="150" d="100"/>
          <a:sy n="150" d="100"/>
        </p:scale>
        <p:origin x="1506" y="-32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Halve and Double Flips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Pull an expression card. Choose a space that tells if you can or can’t uses the Halve and Double strategy with the expression. After placing a piece, flip over any opponent pieces caught between your new piece and a piece you already had on the board. The player with the most pieces when the board is filled wins.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BBE4B91-4B32-8849-A85D-6CE516B173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752388"/>
              </p:ext>
            </p:extLst>
          </p:nvPr>
        </p:nvGraphicFramePr>
        <p:xfrm>
          <a:off x="235536" y="1435348"/>
          <a:ext cx="6148484" cy="70627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5144">
                  <a:extLst>
                    <a:ext uri="{9D8B030D-6E8A-4147-A177-3AD203B41FA5}">
                      <a16:colId xmlns:a16="http://schemas.microsoft.com/office/drawing/2014/main" val="3499583375"/>
                    </a:ext>
                  </a:extLst>
                </a:gridCol>
                <a:gridCol w="1025144">
                  <a:extLst>
                    <a:ext uri="{9D8B030D-6E8A-4147-A177-3AD203B41FA5}">
                      <a16:colId xmlns:a16="http://schemas.microsoft.com/office/drawing/2014/main" val="2396372372"/>
                    </a:ext>
                  </a:extLst>
                </a:gridCol>
                <a:gridCol w="1024549">
                  <a:extLst>
                    <a:ext uri="{9D8B030D-6E8A-4147-A177-3AD203B41FA5}">
                      <a16:colId xmlns:a16="http://schemas.microsoft.com/office/drawing/2014/main" val="1907800080"/>
                    </a:ext>
                  </a:extLst>
                </a:gridCol>
                <a:gridCol w="1024549">
                  <a:extLst>
                    <a:ext uri="{9D8B030D-6E8A-4147-A177-3AD203B41FA5}">
                      <a16:colId xmlns:a16="http://schemas.microsoft.com/office/drawing/2014/main" val="2513794711"/>
                    </a:ext>
                  </a:extLst>
                </a:gridCol>
                <a:gridCol w="1024549">
                  <a:extLst>
                    <a:ext uri="{9D8B030D-6E8A-4147-A177-3AD203B41FA5}">
                      <a16:colId xmlns:a16="http://schemas.microsoft.com/office/drawing/2014/main" val="3403758071"/>
                    </a:ext>
                  </a:extLst>
                </a:gridCol>
                <a:gridCol w="1024549">
                  <a:extLst>
                    <a:ext uri="{9D8B030D-6E8A-4147-A177-3AD203B41FA5}">
                      <a16:colId xmlns:a16="http://schemas.microsoft.com/office/drawing/2014/main" val="363969810"/>
                    </a:ext>
                  </a:extLst>
                </a:gridCol>
              </a:tblGrid>
              <a:tr h="11771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231964"/>
                  </a:ext>
                </a:extLst>
              </a:tr>
              <a:tr h="11771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519243"/>
                  </a:ext>
                </a:extLst>
              </a:tr>
              <a:tr h="11771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967062"/>
                  </a:ext>
                </a:extLst>
              </a:tr>
              <a:tr h="11771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338795"/>
                  </a:ext>
                </a:extLst>
              </a:tr>
              <a:tr h="11771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929046"/>
                  </a:ext>
                </a:extLst>
              </a:tr>
              <a:tr h="11771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effectLst/>
                        </a:rPr>
                        <a:t>Halve and Double </a:t>
                      </a: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DOESN’T WORK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Halve and Double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WORKS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95" marR="5549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3555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232</Words>
  <Application>Microsoft Office PowerPoint</Application>
  <PresentationFormat>Letter Paper (8.5x11 in)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4</cp:revision>
  <dcterms:created xsi:type="dcterms:W3CDTF">2020-12-31T15:11:03Z</dcterms:created>
  <dcterms:modified xsi:type="dcterms:W3CDTF">2021-04-02T00:01:58Z</dcterms:modified>
</cp:coreProperties>
</file>