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2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9645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44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 ×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28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31748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28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 × 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×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 × 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×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05703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13 ×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68 ×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 ×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93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8</cp:revision>
  <cp:lastPrinted>2020-12-31T15:31:08Z</cp:lastPrinted>
  <dcterms:created xsi:type="dcterms:W3CDTF">2020-12-31T15:11:03Z</dcterms:created>
  <dcterms:modified xsi:type="dcterms:W3CDTF">2021-01-02T20:15:01Z</dcterms:modified>
</cp:coreProperties>
</file>