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4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 Winning Streak (+19)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13200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rolling a number. Add that number to 19. Place your marker on one of the spaces for the sum. You earn points for getting three, four, or five spaces in a row. 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F738D7-4160-EF49-B516-2074A40CCB4E}"/>
              </a:ext>
            </a:extLst>
          </p:cNvPr>
          <p:cNvSpPr/>
          <p:nvPr/>
        </p:nvSpPr>
        <p:spPr>
          <a:xfrm>
            <a:off x="145657" y="1048624"/>
            <a:ext cx="6546456" cy="462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>
                <a:solidFill>
                  <a:schemeClr val="tx1"/>
                </a:solidFill>
              </a:rPr>
              <a:t>Scoring:</a:t>
            </a:r>
            <a:r>
              <a:rPr lang="en-US" sz="1000">
                <a:solidFill>
                  <a:schemeClr val="tx1"/>
                </a:solidFill>
              </a:rPr>
              <a:t> Three-in-a-row scores 5 points, four-in-a-row scores 10 points, and five-in-a-row scores 20 points.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0540C4-19DC-6E4E-AB88-B585A5910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740585"/>
              </p:ext>
            </p:extLst>
          </p:nvPr>
        </p:nvGraphicFramePr>
        <p:xfrm>
          <a:off x="276837" y="1510984"/>
          <a:ext cx="6149130" cy="6852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9826">
                  <a:extLst>
                    <a:ext uri="{9D8B030D-6E8A-4147-A177-3AD203B41FA5}">
                      <a16:colId xmlns:a16="http://schemas.microsoft.com/office/drawing/2014/main" val="420953167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3105267665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631716401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1047834729"/>
                    </a:ext>
                  </a:extLst>
                </a:gridCol>
                <a:gridCol w="1229826">
                  <a:extLst>
                    <a:ext uri="{9D8B030D-6E8A-4147-A177-3AD203B41FA5}">
                      <a16:colId xmlns:a16="http://schemas.microsoft.com/office/drawing/2014/main" val="909759240"/>
                    </a:ext>
                  </a:extLst>
                </a:gridCol>
              </a:tblGrid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412574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660448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450230"/>
                  </a:ext>
                </a:extLst>
              </a:tr>
              <a:tr h="134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631596"/>
                  </a:ext>
                </a:extLst>
              </a:tr>
              <a:tr h="1407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03" marR="5930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816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92</Words>
  <Application>Microsoft Office PowerPoint</Application>
  <PresentationFormat>Letter Paper (8.5x11 in)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2021-04-01T22:10:03Z</dcterms:modified>
</cp:coreProperties>
</file>