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/>
    <p:restoredTop sz="91726"/>
  </p:normalViewPr>
  <p:slideViewPr>
    <p:cSldViewPr snapToGrid="0" snapToObjects="1">
      <p:cViewPr>
        <p:scale>
          <a:sx n="150" d="100"/>
          <a:sy n="150" d="100"/>
        </p:scale>
        <p:origin x="150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A Winning Streak (+237)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213200" cy="4623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Take turns rolling a number. Add that number to 237. Place your marker on one of the spaces for the sum. You earn points for getting three</a:t>
            </a:r>
            <a:r>
              <a:rPr lang="en-US" sz="1000">
                <a:solidFill>
                  <a:schemeClr val="tx1"/>
                </a:solidFill>
              </a:rPr>
              <a:t>, four, or five </a:t>
            </a:r>
            <a:r>
              <a:rPr lang="en-US" sz="1000" dirty="0">
                <a:solidFill>
                  <a:schemeClr val="tx1"/>
                </a:solidFill>
              </a:rPr>
              <a:t>spaces in a row. </a:t>
            </a:r>
          </a:p>
          <a:p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F738D7-4160-EF49-B516-2074A40CCB4E}"/>
              </a:ext>
            </a:extLst>
          </p:cNvPr>
          <p:cNvSpPr/>
          <p:nvPr/>
        </p:nvSpPr>
        <p:spPr>
          <a:xfrm>
            <a:off x="145657" y="1048624"/>
            <a:ext cx="6546456" cy="4623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Scoring:</a:t>
            </a:r>
            <a:r>
              <a:rPr lang="en-US" sz="1000" dirty="0">
                <a:solidFill>
                  <a:schemeClr val="tx1"/>
                </a:solidFill>
              </a:rPr>
              <a:t> Three-in-a-row scores </a:t>
            </a:r>
            <a:r>
              <a:rPr lang="en-US" sz="1000">
                <a:solidFill>
                  <a:schemeClr val="tx1"/>
                </a:solidFill>
              </a:rPr>
              <a:t>5 points, four-in-a-row </a:t>
            </a:r>
            <a:r>
              <a:rPr lang="en-US" sz="1000" dirty="0">
                <a:solidFill>
                  <a:schemeClr val="tx1"/>
                </a:solidFill>
              </a:rPr>
              <a:t>scores 10 points, </a:t>
            </a:r>
            <a:r>
              <a:rPr lang="en-US" sz="1000">
                <a:solidFill>
                  <a:schemeClr val="tx1"/>
                </a:solidFill>
              </a:rPr>
              <a:t>and five-in-a-row </a:t>
            </a:r>
            <a:r>
              <a:rPr lang="en-US" sz="1000" dirty="0">
                <a:solidFill>
                  <a:schemeClr val="tx1"/>
                </a:solidFill>
              </a:rPr>
              <a:t>scores 20 points.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80540C4-19DC-6E4E-AB88-B585A5910A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624032"/>
              </p:ext>
            </p:extLst>
          </p:nvPr>
        </p:nvGraphicFramePr>
        <p:xfrm>
          <a:off x="276837" y="1510984"/>
          <a:ext cx="6149130" cy="68528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9826">
                  <a:extLst>
                    <a:ext uri="{9D8B030D-6E8A-4147-A177-3AD203B41FA5}">
                      <a16:colId xmlns:a16="http://schemas.microsoft.com/office/drawing/2014/main" val="4209531671"/>
                    </a:ext>
                  </a:extLst>
                </a:gridCol>
                <a:gridCol w="1229826">
                  <a:extLst>
                    <a:ext uri="{9D8B030D-6E8A-4147-A177-3AD203B41FA5}">
                      <a16:colId xmlns:a16="http://schemas.microsoft.com/office/drawing/2014/main" val="3105267665"/>
                    </a:ext>
                  </a:extLst>
                </a:gridCol>
                <a:gridCol w="1229826">
                  <a:extLst>
                    <a:ext uri="{9D8B030D-6E8A-4147-A177-3AD203B41FA5}">
                      <a16:colId xmlns:a16="http://schemas.microsoft.com/office/drawing/2014/main" val="631716401"/>
                    </a:ext>
                  </a:extLst>
                </a:gridCol>
                <a:gridCol w="1229826">
                  <a:extLst>
                    <a:ext uri="{9D8B030D-6E8A-4147-A177-3AD203B41FA5}">
                      <a16:colId xmlns:a16="http://schemas.microsoft.com/office/drawing/2014/main" val="1047834729"/>
                    </a:ext>
                  </a:extLst>
                </a:gridCol>
                <a:gridCol w="1229826">
                  <a:extLst>
                    <a:ext uri="{9D8B030D-6E8A-4147-A177-3AD203B41FA5}">
                      <a16:colId xmlns:a16="http://schemas.microsoft.com/office/drawing/2014/main" val="909759240"/>
                    </a:ext>
                  </a:extLst>
                </a:gridCol>
              </a:tblGrid>
              <a:tr h="1345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241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243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245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246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242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412574"/>
                  </a:ext>
                </a:extLst>
              </a:tr>
              <a:tr h="1345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244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246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242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245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245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5660448"/>
                  </a:ext>
                </a:extLst>
              </a:tr>
              <a:tr h="14079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243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240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241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244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243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450230"/>
                  </a:ext>
                </a:extLst>
              </a:tr>
              <a:tr h="1345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242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247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244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246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241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631596"/>
                  </a:ext>
                </a:extLst>
              </a:tr>
              <a:tr h="14079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241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245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246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242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240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8168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92</Words>
  <Application>Microsoft Office PowerPoint</Application>
  <PresentationFormat>Letter Paper (8.5x11 in)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12</cp:revision>
  <dcterms:created xsi:type="dcterms:W3CDTF">2020-12-31T15:11:03Z</dcterms:created>
  <dcterms:modified xsi:type="dcterms:W3CDTF">2021-04-01T22:08:06Z</dcterms:modified>
</cp:coreProperties>
</file>