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ink/ink1.xml" ContentType="application/inkml+xml"/>
  <Override PartName="/ppt/ink/ink2.xml" ContentType="application/inkml+xml"/>
  <Override PartName="/ppt/ink/ink3.xml" ContentType="application/inkml+xml"/>
  <Override PartName="/ppt/ink/ink4.xml" ContentType="application/inkml+xml"/>
  <Override PartName="/ppt/ink/ink5.xml" ContentType="application/inkml+xml"/>
  <Override PartName="/ppt/ink/ink6.xml" ContentType="application/inkml+xml"/>
  <Override PartName="/ppt/ink/ink7.xml" ContentType="application/inkml+xml"/>
  <Override PartName="/ppt/ink/ink8.xml" ContentType="application/inkml+xml"/>
  <Override PartName="/ppt/ink/ink9.xml" ContentType="application/inkml+xml"/>
  <Override PartName="/ppt/ink/ink10.xml" ContentType="application/inkml+xml"/>
  <Override PartName="/ppt/ink/ink11.xml" ContentType="application/inkml+xml"/>
  <Override PartName="/ppt/ink/ink12.xml" ContentType="application/inkml+xml"/>
  <Override PartName="/ppt/ink/ink13.xml" ContentType="application/inkml+xml"/>
  <Override PartName="/ppt/ink/ink14.xml" ContentType="application/inkml+xml"/>
  <Override PartName="/ppt/ink/ink15.xml" ContentType="application/inkml+xml"/>
  <Override PartName="/ppt/ink/ink16.xml" ContentType="application/inkml+xml"/>
  <Override PartName="/ppt/ink/ink17.xml" ContentType="application/inkml+xml"/>
  <Override PartName="/ppt/ink/ink18.xml" ContentType="application/inkml+xml"/>
  <Override PartName="/ppt/ink/ink19.xml" ContentType="application/inkml+xml"/>
  <Override PartName="/ppt/ink/ink20.xml" ContentType="application/inkml+xml"/>
  <Override PartName="/ppt/ink/ink21.xml" ContentType="application/inkml+xml"/>
  <Override PartName="/ppt/ink/ink22.xml" ContentType="application/inkml+xml"/>
  <Override PartName="/ppt/ink/ink23.xml" ContentType="application/inkml+xml"/>
  <Override PartName="/ppt/ink/ink24.xml" ContentType="application/inkml+xml"/>
  <Override PartName="/ppt/ink/ink25.xml" ContentType="application/inkml+xml"/>
  <Override PartName="/ppt/ink/ink26.xml" ContentType="application/inkml+xml"/>
  <Override PartName="/ppt/ink/ink27.xml" ContentType="application/inkml+xml"/>
  <Override PartName="/ppt/ink/ink28.xml" ContentType="application/inkml+xml"/>
  <Override PartName="/ppt/ink/ink29.xml" ContentType="application/inkml+xml"/>
  <Override PartName="/ppt/ink/ink30.xml" ContentType="application/inkml+xml"/>
  <Override PartName="/ppt/ink/ink31.xml" ContentType="application/inkml+xml"/>
  <Override PartName="/ppt/ink/ink32.xml" ContentType="application/inkml+xml"/>
  <Override PartName="/ppt/ink/ink33.xml" ContentType="application/inkml+xml"/>
  <Override PartName="/ppt/ink/ink34.xml" ContentType="application/inkml+xml"/>
  <Override PartName="/ppt/ink/ink35.xml" ContentType="application/inkml+xml"/>
  <Override PartName="/ppt/ink/ink36.xml" ContentType="application/inkml+xml"/>
  <Override PartName="/ppt/ink/ink37.xml" ContentType="application/inkml+xml"/>
  <Override PartName="/ppt/ink/ink38.xml" ContentType="application/inkml+xml"/>
  <Override PartName="/ppt/ink/ink39.xml" ContentType="application/inkml+xml"/>
  <Override PartName="/ppt/ink/ink40.xml" ContentType="application/inkml+xml"/>
  <Override PartName="/ppt/ink/ink41.xml" ContentType="application/inkml+xml"/>
  <Override PartName="/ppt/ink/ink42.xml" ContentType="application/inkml+xml"/>
  <Override PartName="/ppt/ink/ink43.xml" ContentType="application/inkml+xml"/>
  <Override PartName="/ppt/ink/ink44.xml" ContentType="application/inkml+xml"/>
  <Override PartName="/ppt/ink/ink45.xml" ContentType="application/inkml+xml"/>
  <Override PartName="/ppt/ink/ink46.xml" ContentType="application/inkml+xml"/>
  <Override PartName="/ppt/ink/ink47.xml" ContentType="application/inkml+xml"/>
  <Override PartName="/ppt/ink/ink48.xml" ContentType="application/inkml+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48" r:id="rId1"/>
  </p:sldMasterIdLst>
  <p:notesMasterIdLst>
    <p:notesMasterId r:id="rId3"/>
  </p:notesMasterIdLst>
  <p:sldIdLst>
    <p:sldId id="257" r:id="rId2"/>
  </p:sldIdLst>
  <p:sldSz cx="6858000" cy="9144000" type="screen4x3"/>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880">
          <p15:clr>
            <a:srgbClr val="A4A3A4"/>
          </p15:clr>
        </p15:guide>
        <p15:guide id="2" pos="2160">
          <p15:clr>
            <a:srgbClr val="A4A3A4"/>
          </p15:clr>
        </p15:guide>
      </p15:sldGuideLst>
    </p:ext>
    <p:ext uri="http://customooxmlschemas.google.com/">
      <go:slidesCustomData xmlns="" xmlns:mc="http://schemas.openxmlformats.org/markup-compatibility/2006"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xmlns:go="http://customooxmlschemas.google.com/" r:id="rId9" roundtripDataSignature="AMtx7mhA1TPwl2K3xSYEcLLmq3ZL0ROFaA=="/>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C82A46EF-A990-4D61-BBE6-4A45C545B561}">
  <a:tblStyle styleId="{C82A46EF-A990-4D61-BBE6-4A45C545B561}"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10"/>
    <p:restoredTop sz="94706"/>
  </p:normalViewPr>
  <p:slideViewPr>
    <p:cSldViewPr snapToGrid="0">
      <p:cViewPr varScale="1">
        <p:scale>
          <a:sx n="48" d="100"/>
          <a:sy n="48" d="100"/>
        </p:scale>
        <p:origin x="2280" y="42"/>
      </p:cViewPr>
      <p:guideLst>
        <p:guide orient="horz" pos="2880"/>
        <p:guide pos="216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tableStyles" Target="tableStyles.xml"/><Relationship Id="rId3" Type="http://schemas.openxmlformats.org/officeDocument/2006/relationships/notesMaster" Target="notesMasters/notesMaster1.xml"/><Relationship Id="rId12"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11" Type="http://schemas.openxmlformats.org/officeDocument/2006/relationships/viewProps" Target="viewProps.xml"/><Relationship Id="rId10" Type="http://schemas.openxmlformats.org/officeDocument/2006/relationships/presProps" Target="presProps.xml"/><Relationship Id="rId9" Type="http://customschemas.google.com/relationships/presentationmetadata" Target="metadata"/></Relationships>
</file>

<file path=ppt/ink/ink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31.745"/>
    </inkml:context>
    <inkml:brush xml:id="br0">
      <inkml:brushProperty name="width" value="0.05" units="cm"/>
      <inkml:brushProperty name="height" value="0.05" units="cm"/>
    </inkml:brush>
  </inkml:definitions>
  <inkml:trace contextRef="#ctx0" brushRef="#br0">0 118 24575,'55'-26'0,"-1"-1"0,-17 12 0,27-13 0,-5 6 0,-42 22 0,-4 3 0,-10 2 0,-3 2 0,0 0 0,0 1 0,0-1 0,0 5 0,0 0 0,0 5 0,0 0 0,-4-1 0,0 1 0,-5 0 0,1-1 0,-1 1 0,1-4 0,0 2 0,0-6 0,0 2 0,1-3 0,2-1 0,-1 1 0,2-1 0,-4-3 0,7-1 0,6-3 0,3 0 0,4 0 0,0 0 0,-4 0 0,4 0 0,-5 0 0,1 0 0,3 0 0,-2 4 0,2 0 0,-3 3 0,-1 1 0,-2 4 0,-2 0 0,-3 1 0,0 2 0,0-2 0,0 0 0,0 2 0,0-2 0,0 3 0,0 1 0,0-5 0,0 4 0,0-7 0,0 2 0,0-3 0,0-1 0,-3 1 0,2-1 0,-6 1 0,3-1 0,-4 0 0,0-2 0,1 1 0,-1-5 0,1 2 0,-1 1 0,-4-3 0,4 2 0,-8-3 0,7 0 0,-6 0 0,6 0 0,-7 0 0,8 0 0,-4 0 0,4 0 0,1 0 0,-1 0 0,1 0 0,-1 0 0,1 0 0,-1 0 0,1 0 0,3-3 0,-3 2 0,3-2 0,-3 3 0,0 0 0,0 0 0,-1 0 0,1 0 0,-1 0 0,1 0 0,0 0 0,3 0 0,1 0 0</inkml:trace>
</inkml:ink>
</file>

<file path=ppt/ink/ink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33.092"/>
    </inkml:context>
    <inkml:brush xml:id="br0">
      <inkml:brushProperty name="width" value="0.05" units="cm"/>
      <inkml:brushProperty name="height" value="0.05" units="cm"/>
    </inkml:brush>
  </inkml:definitions>
  <inkml:trace contextRef="#ctx0" brushRef="#br0">1 1 24575,'7'7'0,"0"4"0,6 7 0,1 4 0,8 1 0,-2 9 0,6-11 0,-5 16 0,2-12 0,-5 8 0,6-5 0,-9-5 0,7 5 0,-13-15 0,4 8 0,-9-9 0,3 1 0,-2-1 0,2-5 0,1 1 0,-4-1 0,2-3 0,-5-4 0,2-1 0,-3-3 0</inkml:trace>
</inkml:ink>
</file>

<file path=ppt/ink/ink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34.738"/>
    </inkml:context>
    <inkml:brush xml:id="br0">
      <inkml:brushProperty name="width" value="0.05" units="cm"/>
      <inkml:brushProperty name="height" value="0.05" units="cm"/>
    </inkml:brush>
  </inkml:definitions>
  <inkml:trace contextRef="#ctx0" brushRef="#br0">1 392 24575,'0'-7'0,"0"-1"0,0-3 0,0-2 0,3-4 0,2 0 0,3 1 0,1-1 0,2 0 0,3-4 0,-1 3 0,4-4 0,-4 5 0,0 1 0,2-1 0,-5 0 0,1 0 0,-3 5 0,0 0 0,4 0 0,-4 4 0,4-4 0,-5 5 0,1-1 0,-1 1 0,0-1 0,-2 0 0,1 1 0,-2 0 0,3 2 0,-3-1 0,2 5 0,-5-2 0,2 3 0</inkml:trace>
</inkml:ink>
</file>

<file path=ppt/ink/ink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37.651"/>
    </inkml:context>
    <inkml:brush xml:id="br0">
      <inkml:brushProperty name="width" value="0.05" units="cm"/>
      <inkml:brushProperty name="height" value="0.05" units="cm"/>
    </inkml:brush>
  </inkml:definitions>
  <inkml:trace contextRef="#ctx0" brushRef="#br0">11 61 24575,'0'-7'0,"0"0"0,0-4 0,3 7 0,1-7 0,4 11 0,-1-4 0,1-3 0,-1 5 0,1-6 0,0 8 0,-1 0 0,1 0 0,3 0 0,-2 0 0,2 0 0,1 0 0,-4 0 0,4 0 0,-1 0 0,-2 0 0,2 0 0,-3 0 0,-1 0 0,1 4 0,4 0 0,-4 4 0,4 0 0,-5-1 0,1 5 0,0-4 0,-1 4 0,-2-1 0,2 2 0,-6 0 0,2 2 0,-3-6 0,0 6 0,0-6 0,0 6 0,0-6 0,0 6 0,0-2 0,0 4 0,0 4 0,0-3 0,-7 3 0,1 1 0,-10-5 0,6 10 0,-6-10 0,6 5 0,-6-5 0,7-1 0,-3-3 0,4 2 0,0-6 0,0 2 0,1-3 0,-4 3 0,2-3 0,-2-1 0,4-3 0,3-1 0,-2-2 0,2 2 0,-3-3 0,0 0 0,-1 0 0,1 0 0,0 0 0,0 0 0,-1 0 0,1 0 0,-1 0 0,1 0 0,0 0 0,0 0 0,6 0 0,5 0 0,4 0 0,3 0 0,-4 0 0,5 0 0,-4 0 0,8 0 0,-4 4 0,1-3 0,3 6 0,-4-6 0,10 7 0,-4-7 0,3 6 0,-4-6 0,-1 7 0,1-7 0,0 6 0,-1-6 0,1 3 0,0-1 0,-1-2 0,-3 3 0,2-4 0,-6 0 0,7 0 0,-8 3 0,4-2 0,-5 3 0,1-4 0,-1 0 0,-3 0 0,-1 0 0</inkml:trace>
</inkml:ink>
</file>

<file path=ppt/ink/ink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40.322"/>
    </inkml:context>
    <inkml:brush xml:id="br0">
      <inkml:brushProperty name="width" value="0.05" units="cm"/>
      <inkml:brushProperty name="height" value="0.05" units="cm"/>
    </inkml:brush>
  </inkml:definitions>
  <inkml:trace contextRef="#ctx0" brushRef="#br0">1 67 24575,'0'-14'0,"3"3"0,1 3 0,3 1 0,-3 3 0,3 0 0,-6-3 0,6 6 0,-3-5 0,3 5 0,0-2 0,0 3 0,0 0 0,0 0 0,0 0 0,1 0 0,-1 0 0,0 0 0,0 0 0,1 0 0,-5 3 0,0 1 0,-3 3 0,0 0 0,0 1 0,0-1 0,0 1 0,0-1 0,0 1 0,0-1 0,0 1 0,0-1 0,0 0 0,0 1 0,-3-1 0,2 1 0,-5-1 0,5 0 0,-6 1 0,6-1 0,-5 1 0,1-1 0,1 1 0,-3-1 0,3 1 0,-4 4 0,0-4 0,4 4 0,-3-5 0,3 1 0,-3-1 0,-1 0 0,1 0 0,3 0 0,-2-3 0,5 2 0,1-5 0,4 2 0,3-3 0,5 0 0,0 0 0,5-4 0,0 3 0,-5-2 0,4 3 0,-4-4 0,1 3 0,-1-3 0,-5 1 0,1 2 0,-1-3 0,1 4 0,-1 0 0,1 0 0,-1 0 0,1 0 0,-1-3 0,0 2 0,0-2 0,1 3 0,-1 0 0,0 0 0,1 0 0,-1 0 0,0 0 0,-3-3 0,3 2 0,-7-2 0,4 3 0</inkml:trace>
</inkml:ink>
</file>

<file path=ppt/ink/ink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42.146"/>
    </inkml:context>
    <inkml:brush xml:id="br0">
      <inkml:brushProperty name="width" value="0.05" units="cm"/>
      <inkml:brushProperty name="height" value="0.05" units="cm"/>
    </inkml:brush>
  </inkml:definitions>
  <inkml:trace contextRef="#ctx0" brushRef="#br0">0 41 24575,'16'0'0,"-3"0"0,14 0 0,-10 0 0,10 0 0,-10 0 0,10 0 0,-5 0 0,-3-4 0,6 3 0,-7-2 0,10 3 0,-1-8 0,0 6 0,-4-6 0,-2 8 0,1 0 0,-9-4 0,8 3 0,-9-2 0,1 3 0,-1 0 0,-5 0 0,1 0 0,-1 0 0,0 0 0,1 0 0,-5-3 0,0 2 0,-3-2 0</inkml:trace>
</inkml:ink>
</file>

<file path=ppt/ink/ink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44.972"/>
    </inkml:context>
    <inkml:brush xml:id="br0">
      <inkml:brushProperty name="width" value="0.05" units="cm"/>
      <inkml:brushProperty name="height" value="0.05" units="cm"/>
    </inkml:brush>
  </inkml:definitions>
  <inkml:trace contextRef="#ctx0" brushRef="#br0">0 33 24575,'7'0'0,"1"0"0,3-4 0,-2 3 0,2-3 0,-3 4 0,-1-3 0,1 2 0,-1-2 0,5-1 0,-4 3 0,4-6 0,-5 6 0,1-2 0,-1 3 0,1 0 0,-1 0 0,1 0 0,0 0 0,-1 0 0,1 0 0,-1 0 0,0 0 0,0 0 0,1 0 0,-1 0 0,-3 3 0,-1 1 0,-3 3 0,0 0 0,0 1 0,0-1 0,0 1 0,0-1 0,0 1 0,0-1 0,-8 1 0,3 0 0,-7 0 0,5-1 0,-1 1 0,0-1 0,1 1 0,-1-4 0,1 3 0,-1-3 0,1 0 0,2 2 0,-1-5 0,8 2 0,2-6 0,4 2 0,3-2 0,-4-1 0,1 3 0,-1-2 0,1 3 0,-1 0 0,1 0 0,-1 0 0,1 0 0,-1 0 0,1 0 0,4 0 0,-4 0 0,4 0 0,-5 0 0,1 0 0,-1 0 0,1 0 0,-1 0 0,1 0 0,-4 3 0,3 2 0,-6 2 0,5 0 0,-5 0 0,2 1 0,-3-1 0,0 0 0,0 1 0,0-1 0,0 0 0,-3 1 0,-1-1 0,-4-3 0,1 3 0,-5-6 0,3 5 0,-3-5 0,1 6 0,2-6 0,-3 3 0,5-4 0,-5 0 0,4 0 0,-4 0 0,4 0 0,-3 0 0,2 0 0,-3 0 0,5 0 0,-1 0 0,0 0 0,1 0 0,-1 0 0,1 0 0,-1 0 0,0 0 0,1 0 0,0 0 0,-1 0 0,1 0 0,0 0 0,0 0 0,3 0 0,1 0 0</inkml:trace>
</inkml:ink>
</file>

<file path=ppt/ink/ink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55.981"/>
    </inkml:context>
    <inkml:brush xml:id="br0">
      <inkml:brushProperty name="width" value="0.05" units="cm"/>
      <inkml:brushProperty name="height" value="0.05" units="cm"/>
    </inkml:brush>
  </inkml:definitions>
  <inkml:trace contextRef="#ctx0" brushRef="#br0">63 8 24575,'11'0'0,"2"0"0,-1 0 0,9 0 0,-12-4 0,17 3 0,-17-2 0,16 3 0,-15 0 0,15 0 0,-11 0 0,7 0 0,-4 0 0,-1 0 0,-3 0 0,3 0 0,-4 0 0,1 0 0,2 0 0,-6 3 0,2 2 0,-3 2 0,0 5 0,-4 0 0,0 5 0,-4 0 0,0-1 0,0 1 0,0 0 0,0-1 0,-4 1 0,-1-1 0,-7 6 0,-2-4 0,1-1 0,-3-2 0,4-2 0,-5 0 0,0-1 0,4-4 0,-2 0 0,6 0 0,-3 0 0,5-1 0,-1-3 0,1 0 0,6-4 0,9 0 0,1 0 0,10 0 0,-11 0 0,4 0 0,-1 0 0,2 0 0,0 0 0,2 0 0,-2 0 0,-1 0 0,4 3 0,-7 2 0,2 7 0,-3-4 0,0 4 0,0-1 0,-4-2 0,0 2 0,-4 1 0,0-4 0,0 8 0,0-3 0,0-1 0,-4 4 0,-4-4 0,-5 5 0,-4-4 0,-5 3 0,0-6 0,-6 7 0,1-7 0,4 3 0,-3-4 0,3 0 0,-4 0 0,-1 0 0,5 0 0,2 0 0,4-5 0,0 4 0,5-8 0,0 4 0,0 0 0,4-3 0,-4 6 0,5-7 0,0 4 0,2-4 0,2 0 0</inkml:trace>
</inkml:ink>
</file>

<file path=ppt/ink/ink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58.111"/>
    </inkml:context>
    <inkml:brush xml:id="br0">
      <inkml:brushProperty name="width" value="0.05" units="cm"/>
      <inkml:brushProperty name="height" value="0.05" units="cm"/>
    </inkml:brush>
  </inkml:definitions>
  <inkml:trace contextRef="#ctx0" brushRef="#br0">175 0 24575,'0'20'0,"0"-3"0,-4 4 0,-1 0 0,-3-3 0,-6 8 0,5-8 0,0-1 0,1-1 0,7 1 0,-6-3 0,6 2 0,-2-8 0,0-4 0,2 3 0,-3-3 0,4 3 0,0 0 0,0 0 0,0 0 0,0 1 0,0-1 0,-3-3 0,-1-1 0,0 0 0,-2 1 0,2 3 0,0 0 0,-2-3 0,5 3 0,-6-3 0,6 4 0,-6-1 0,3 1 0,0-1 0,-3 1 0,6-1 0,-5 1 0,1 3 0,1-2 0,-3 2 0,6-3 0,-3-1 0,1 1 0,2-1 0,-2-3 0,3 0 0</inkml:trace>
</inkml:ink>
</file>

<file path=ppt/ink/ink10.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4:59.687"/>
    </inkml:context>
    <inkml:brush xml:id="br0">
      <inkml:brushProperty name="width" value="0.05" units="cm"/>
      <inkml:brushProperty name="height" value="0.05" units="cm"/>
    </inkml:brush>
  </inkml:definitions>
  <inkml:trace contextRef="#ctx0" brushRef="#br0">1 0 24575,'0'3'0,"0"-1"0,0 12 0,0-6 0,0 6 0,3-5 0,1 1 0,4-5 0,-4 5 0,3-8 0,1 9 0,-3-7 0,6 1 0,-7 2 0,3-3 0,1 3 0,-1 1 0,1-1 0,0 1 0,3 0 0,-2-1 0,2 1 0,-3 0 0,-1-1 0,1 1 0,3 0 0,-2-1 0,3 1 0,-5 0 0,1-1 0,-1 1 0,-3-1 0,3-3 0,-3 3 0,3-6 0,-2 5 0,1-5 0,-6 6 0,3-7 0,-3 3 0</inkml:trace>
</inkml:ink>
</file>

<file path=ppt/ink/ink1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01.203"/>
    </inkml:context>
    <inkml:brush xml:id="br0">
      <inkml:brushProperty name="width" value="0.05" units="cm"/>
      <inkml:brushProperty name="height" value="0.05" units="cm"/>
    </inkml:brush>
  </inkml:definitions>
  <inkml:trace contextRef="#ctx0" brushRef="#br0">107 5 24575,'-3'-4'0,"-1"4"0,-4 4 0,1 7 0,-1 2 0,-1 3 0,4 1 0,-2 0 0,2 4 0,-3-3 0,3 8 0,-7-8 0,11 8 0,-7-4 0,4 1 0,3 3 0,-6-8 0,6 8 0,-3-8 0,4 3 0,0-4 0,0 0 0,0-1 0,0 1 0,0-4 0,0 2 0,0-6 0,0 2 0,0 1 0,0-4 0,0 4 0,0-5 0,0 1 0,0 3 0,0-2 0,4 2 0,-4 1 0,7-4 0,-3 4 0,4-5 0,-4 1 0,3-1 0,-3 1 0,0-1 0,3 1 0,-3-1 0,0 0 0,2-3 0,-2-1 0,3-3 0,0 0 0,10-8 0,-11 6 0,6-6 0</inkml:trace>
</inkml:ink>
</file>

<file path=ppt/ink/ink1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03.585"/>
    </inkml:context>
    <inkml:brush xml:id="br0">
      <inkml:brushProperty name="width" value="0.05" units="cm"/>
      <inkml:brushProperty name="height" value="0.05" units="cm"/>
    </inkml:brush>
  </inkml:definitions>
  <inkml:trace contextRef="#ctx0" brushRef="#br0">0 74 24575,'11'-4'0,"3"-3"0,-1 2 0,3-3 0,1-1 0,-1 1 0,-3 0 0,3 0 0,-4 3 0,1-2 0,-2 6 0,1-2 0,-4 3 0,8 0 0,-7 0 0,2 0 0,1 0 0,-4 0 0,4 0 0,-5 0 0,1 0 0,3 0 0,-2 0 0,2 0 0,-3 0 0,-1 0 0,1 0 0,-1 3 0,-2 1 0,-2 4 0,1 3 0,-3-2 0,2 7 0,-3-4 0,0 10 0,0-5 0,0 10 0,0-10 0,-8 10 0,-2-5 0,-8 6 0,3-1 0,-2 0 0,3-4 0,-4 3 0,5-3 0,-4-1 0,7 0 0,-6-6 0,7 1 0,-3 0 0,4-5 0,-1 4 0,2-8 0,-1 4 0,0-5 0,1 1 0,-1-1 0,4 1 0,-3-4 0,3 3 0,-4-3 0,1 0 0,3 2 0,-2-5 0,8 3 0,-1-4 0,6 0 0,0 0 0,0 0 0,1 0 0,-1 0 0,0 0 0,0 0 0,1 0 0,0 0 0,-1 0 0,1-4 0,3 3 0,-2-2 0,6 3 0,-6 0 0,7 0 0,-8 0 0,8 0 0,-4 0 0,1 0 0,2 0 0,-6 0 0,7 0 0,-4 0 0,1 0 0,-2 0 0,-3 0 0,-1 0 0,1 0 0,-1 0 0,1 0 0,-1 0 0,1 0 0,-1 0 0,-3 0 0,-1 0 0</inkml:trace>
</inkml:ink>
</file>

<file path=ppt/ink/ink1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06.271"/>
    </inkml:context>
    <inkml:brush xml:id="br0">
      <inkml:brushProperty name="width" value="0.05" units="cm"/>
      <inkml:brushProperty name="height" value="0.05" units="cm"/>
    </inkml:brush>
  </inkml:definitions>
  <inkml:trace contextRef="#ctx0" brushRef="#br0">1 1 24575,'11'0'0,"3"0"0,-1 0 0,-1 0 0,4 0 0,-4 0 0,5 0 0,0 0 0,-1 0 0,0 0 0,-4 0 0,0 0 0,-5 0 0,1 0 0,-1 0 0,1 0 0,-1 0 0,1 0 0,-1 0 0,1 0 0,-1 0 0,0 0 0,0 0 0,0 0 0,1 0 0,-1 0 0,0 0 0,0 0 0,0 0 0,0 0 0,0 0 0,0 0 0,0 0 0,1 0 0,-1 0 0,0 0 0,1 0 0,-1 0 0,0 0 0,0 0 0,0 0 0,0 0 0,0 0 0,0 0 0,-3 0 0,-1 0 0</inkml:trace>
</inkml:ink>
</file>

<file path=ppt/ink/ink1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07.912"/>
    </inkml:context>
    <inkml:brush xml:id="br0">
      <inkml:brushProperty name="width" value="0.05" units="cm"/>
      <inkml:brushProperty name="height" value="0.05" units="cm"/>
    </inkml:brush>
  </inkml:definitions>
  <inkml:trace contextRef="#ctx0" brushRef="#br0">0 1 24575,'0'11'0,"0"-1"0,0 1 0,0 1 0,0 5 0,0-5 0,0 3 0,0-2 0,0 3 0,0 0 0,0 0 0,0-3 0,0 2 0,0-6 0,0 7 0,0-8 0,0 4 0,0-1 0,0-2 0,0 2 0,0-3 0,0-1 0,0 1 0,0-1 0,0 1 0,0-1 0,0 1 0,0-1 0,0 0 0,0 1 0,0-1 0,0-3 0,0-1 0</inkml:trace>
</inkml:ink>
</file>

<file path=ppt/ink/ink1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10.766"/>
    </inkml:context>
    <inkml:brush xml:id="br0">
      <inkml:brushProperty name="width" value="0.05" units="cm"/>
      <inkml:brushProperty name="height" value="0.05" units="cm"/>
    </inkml:brush>
  </inkml:definitions>
  <inkml:trace contextRef="#ctx0" brushRef="#br0">62 25 24575,'4'-8'0,"7"7"0,-6-7 0,6 5 0,-3 2 0,3-3 0,-2 4 0,3 0 0,-1 0 0,-2 0 0,2 0 0,1 0 0,-4 0 0,4 0 0,-1 0 0,-2 0 0,3 0 0,-5 0 0,1 0 0,-1 0 0,0 0 0,0 4 0,-3 0 0,-1 3 0,-3 0 0,0 1 0,0-1 0,0 1 0,0 4 0,0-4 0,0 8 0,-3-8 0,-2 8 0,-2-8 0,-6 4 0,4 0 0,-6-3 0,6 3 0,-3-4 0,4-1 0,-3 1 0,2 0 0,-7 0 0,8 0 0,-8 0 0,7-1 0,-6-2 0,6 2 0,-3-3 0,1 0 0,2 3 0,-3-7 0,5 7 0,-1-6 0,1 2 0,-1 0 0,1-2 0,0 2 0,0-3 0,6 0 0,6 0 0,7 0 0,5 0 0,4 0 0,-3 0 0,8 0 0,-8-3 0,8 2 0,-8-3 0,4 4 0,-6 0 0,1 0 0,-5 0 0,0 0 0,-5 0 0,1 0 0,-1 0 0,1 0 0,-1 0 0,1 0 0,-1-6 0,0 4 0,-3-4 0,-1 6 0</inkml:trace>
</inkml:ink>
</file>

<file path=ppt/ink/ink1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12.156"/>
    </inkml:context>
    <inkml:brush xml:id="br0">
      <inkml:brushProperty name="width" value="0.05" units="cm"/>
      <inkml:brushProperty name="height" value="0.05" units="cm"/>
    </inkml:brush>
  </inkml:definitions>
  <inkml:trace contextRef="#ctx0" brushRef="#br0">0 1 24575,'15'0'0,"-4"0"0,5 0 0,-4 0 0,5 0 0,0 0 0,-1 0 0,6 0 0,-8 0 0,11 0 0,-11 0 0,7 0 0,-4 0 0,-1 0 0,-3 0 0,2 0 0,-6 0 0,3 0 0,-5 0 0,0 0 0,0 0 0,-3 0 0,-1 0 0</inkml:trace>
</inkml:ink>
</file>

<file path=ppt/ink/ink1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15.159"/>
    </inkml:context>
    <inkml:brush xml:id="br0">
      <inkml:brushProperty name="width" value="0.05" units="cm"/>
      <inkml:brushProperty name="height" value="0.05" units="cm"/>
    </inkml:brush>
  </inkml:definitions>
  <inkml:trace contextRef="#ctx0" brushRef="#br0">1 66 24575,'10'0'0,"1"0"0,1 0 0,-1 0 0,-4 0 0,5-8 0,-4 6 0,4-13 0,0 14 0,-3-7 0,7 4 0,-8 3 0,4-6 0,-1 6 0,-2-2 0,2 0 0,1 2 0,-4-3 0,4 1 0,-5 2 0,1-2 0,-1 3 0,1 0 0,-1 0 0,0 0 0,0 0 0,0 0 0,0 0 0,-3 3 0,-1 1 0,-3 3 0,0 1 0,0-1 0,0 5 0,-3-4 0,-2 8 0,-3-8 0,0 8 0,0-7 0,0 2 0,0 1 0,1-4 0,-1 4 0,0-5 0,0 1 0,1-1 0,-1 1 0,1-1 0,3-6 0,4-2 0,4-6 0,3-1 0,1 4 0,-1-3 0,1 6 0,0-5 0,-1 5 0,1-3 0,-4 1 0,2 2 0,-2-2 0,4 3 0,-1 0 0,0 0 0,0 0 0,-3 3 0,-1 1 0,-3 3 0,0 0 0,0 1 0,0-1 0,0 0 0,0 0 0,0 0 0,0 0 0,0 0 0,0 1 0,0-1 0,0 0 0,0 1 0,-4-1 0,4 1 0,-7-4 0,3 2 0,-4-1 0,4 2 0,-3-3 0,6 3 0,-6-6 0,3 5 0,-4-5 0,4 6 0,-3-6 0,3 5 0,-4-5 0,1 6 0,0-6 0,-1 2 0,1 0 0,0-2 0,-1 2 0,1-3 0,-1 0 0,1 0 0,-1 0 0,0 0 0,1 0 0,-1 0 0,1 0 0,-1 0 0,0 0 0,1 0 0,-1 0 0,1 0 0,-1 0 0,1-3 0,0 2 0,3-6 0,-3 6 0,6-5 0,-6 5 0,7-5 0,-7 5 0,6-5 0,-2 2 0,3 0 0,0 1 0</inkml:trace>
</inkml:ink>
</file>

<file path=ppt/ink/ink1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16.764"/>
    </inkml:context>
    <inkml:brush xml:id="br0">
      <inkml:brushProperty name="width" value="0.05" units="cm"/>
      <inkml:brushProperty name="height" value="0.05" units="cm"/>
    </inkml:brush>
  </inkml:definitions>
  <inkml:trace contextRef="#ctx0" brushRef="#br0">0 0 24575,'3'4'0,"6"-1"0,3-3 0,0 0 0,0 0 0,-1 4 0,-2 4 0,3 1 0,-3 11 0,-2-10 0,-2 15 0,2-15 0,-2 15 0,-1-7 0,0 5 0,-4 3 0,0-8 0,0 3 0,0 1 0,0 0 0,0 6 0,0-6 0,0 5 0,0-10 0,0 10 0,0-9 0,0 3 0,0-4 0,0-5 0,0 4 0,0-8 0,0 8 0,0-7 0,0 2 0,0 1 0,0-4 0,0 4 0,0-5 0,0 1 0,0-1 0,0 1 0,0-1 0,0-2 0,0-2 0</inkml:trace>
</inkml:ink>
</file>

<file path=ppt/ink/ink1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18.685"/>
    </inkml:context>
    <inkml:brush xml:id="br0">
      <inkml:brushProperty name="width" value="0.05" units="cm"/>
      <inkml:brushProperty name="height" value="0.05" units="cm"/>
    </inkml:brush>
  </inkml:definitions>
  <inkml:trace contextRef="#ctx0" brushRef="#br0">82 1 24575,'0'7'0,"-4"4"0,0 2 0,-5 3 0,1 1 0,3 4 0,-7 1 0,10 1 0,-15 9 0,15-8 0,-11 8 0,12 1 0,-3-4 0,4 9 0,0-10 0,0 5 0,0-5 0,0-1 0,0 0 0,0 1 0,0-1 0,0 0 0,0-4 0,0 3 0,0-9 0,0 5 0,0-6 0,4 1 0,0-1 0,1 1 0,2-4 0,-3-2 0,0-3 0,3-1 0,-6 1 0,5-1 0,-1 1 0,-1-1 0,2 1 0,-5-1 0,6-3 0,-6 3 0,6-6 0,-4 2 0,5-3 0,-1 0 0,1-3 0,-4 2 0,-1-2 0</inkml:trace>
</inkml:ink>
</file>

<file path=ppt/ink/ink20.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21.187"/>
    </inkml:context>
    <inkml:brush xml:id="br0">
      <inkml:brushProperty name="width" value="0.05" units="cm"/>
      <inkml:brushProperty name="height" value="0.05" units="cm"/>
    </inkml:brush>
  </inkml:definitions>
  <inkml:trace contextRef="#ctx0" brushRef="#br0">1 58 24575,'10'-4'0,"-2"4"0,7-8 0,-2 4 0,3-1 0,-3-2 0,2 2 0,-2 1 0,4-7 0,-1 9 0,1-5 0,-1 7 0,-3 0 0,-2 0 0,1 0 0,-3 0 0,2 0 0,-3 0 0,-1 0 0,1 0 0,-1 3 0,-3 5 0,-1 0 0,-3 8 0,0-4 0,0 5 0,0-4 0,0 2 0,0-2 0,0-1 0,0 4 0,0-3 0,0-1 0,-3 4 0,-6-7 0,0 2 0,-2-3 0,3 0 0,0-1 0,1 1 0,-1-1 0,0 1 0,1-1 0,-1-3 0,1 0 0,6-4 0,5 0 0,4 0 0,3 0 0,0 0 0,-2 0 0,6 0 0,-6 0 0,7 0 0,-8 0 0,8 0 0,-8 0 0,8 3 0,-8 2 0,3 2 0,-3 1 0,-1-1 0,1 5 0,0 0 0,1 5 0,-5 0 0,4-1 0,-7 1 0,2-4 0,-3 2 0,0-2 0,0-1 0,0 4 0,0-3 0,0-1 0,0 4 0,0-8 0,-3 8 0,-2-7 0,-3 6 0,-4-6 0,3 3 0,-6-4 0,6-1 0,-7-2 0,4 2 0,-5-6 0,0 3 0,4-4 0,-2 0 0,2 0 0,0 0 0,-2 0 0,6 0 0,-10 3 0,10-2 0,-6 2 0,7-3 0,0 0 0,1 0 0,-1 0 0,1 0 0,-1 0 0,1-3 0,-1-1 0,4-4 0,-2 4 0,5-3 0,-3 3 0,4-3 0,0-1 0,0 4 0,0 1 0</inkml:trace>
</inkml:ink>
</file>

<file path=ppt/ink/ink2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22.883"/>
    </inkml:context>
    <inkml:brush xml:id="br0">
      <inkml:brushProperty name="width" value="0.05" units="cm"/>
      <inkml:brushProperty name="height" value="0.05" units="cm"/>
    </inkml:brush>
  </inkml:definitions>
  <inkml:trace contextRef="#ctx0" brushRef="#br0">139 1 24575,'0'14'0,"0"-2"0,0 3 0,0-2 0,-4 4 0,3-1 0,-6 1 0,6-5 0,-7 0 0,8 0 0,-4-4 0,0 8 0,4-8 0,-4 3 0,4-4 0,0 1 0,0-1 0,-7 0 0,5 0 0,-4 1 0,6-1 0,0 0 0,-4-4 0,3 4 0,-2-3 0,0 0 0,2 2 0,-6-2 0,6 3 0,-5 0 0,2 1 0,-1-1 0,-1 1 0,1-1 0,1 1 0,-3-1 0,3 1 0,-3-1 0,3 1 0,-3-1 0,6 0 0,-6 1 0,6-1 0,-2 0 0,3-3 0,0-1 0</inkml:trace>
</inkml:ink>
</file>

<file path=ppt/ink/ink2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24.286"/>
    </inkml:context>
    <inkml:brush xml:id="br0">
      <inkml:brushProperty name="width" value="0.05" units="cm"/>
      <inkml:brushProperty name="height" value="0.05" units="cm"/>
    </inkml:brush>
  </inkml:definitions>
  <inkml:trace contextRef="#ctx0" brushRef="#br0">0 0 24575,'3'4'0,"-1"0"0,6 3 0,-1 1 0,-3-4 0,0 3 0,2-3 0,-1 0 0,2 3 0,1-6 0,-1 9 0,1-5 0,0 4 0,3-2 0,-2-3 0,2 4 0,-3-1 0,0 1 0,-1-1 0,1 1 0,-1-1 0,1 1 0,-1-1 0,1 1 0,-4-1 0,2-2 0,-5 1 0,6-2 0,-3 4 0,0-4 0,-1-1 0</inkml:trace>
</inkml:ink>
</file>

<file path=ppt/ink/ink2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26.830"/>
    </inkml:context>
    <inkml:brush xml:id="br0">
      <inkml:brushProperty name="width" value="0.05" units="cm"/>
      <inkml:brushProperty name="height" value="0.05" units="cm"/>
    </inkml:brush>
  </inkml:definitions>
  <inkml:trace contextRef="#ctx0" brushRef="#br0">1 25 24575,'7'-4'0,"0"3"0,0-2 0,-3-4 0,7 5 0,-6-6 0,7 8 0,0 0 0,-4 0 0,4 0 0,-1 0 0,-2 0 0,6 0 0,-6 0 0,6 0 0,-6 0 0,2 0 0,1 0 0,-3 0 0,2 4 0,-3 0 0,0 8 0,0 0 0,0 5 0,0-1 0,-3 6 0,-2-4 0,-3 3 0,0 0 0,0-3 0,0 4 0,0-6 0,0 1 0,0 0 0,0-1 0,0 1 0,0 0 0,0-5 0,-3 4 0,-2-4 0,-3 1 0,0 3 0,-4-8 0,3 8 0,-11 0 0,11-2 0,-11 5 0,12-11 0,-8 4 0,7-4 0,-3 4 0,1-3 0,2 2 0,-3-3 0,4-4 0,1 3 0,-1-6 0,4 5 0,-2-5 0,2 3 0,-4-4 0,1 0 0,0 0 0,0 0 0,6 0 0,6 0 0,7 0 0,5 0 0,0 0 0,-1 0 0,6 0 0,-4 0 0,8 0 0,-4 0 0,1 0 0,3 0 0,-8 0 0,3 0 0,-4 0 0,-4 0 0,-2 0 0,1 0 0,-4 0 0,4 0 0,-5 0 0,-3 0 0,-1 0 0</inkml:trace>
</inkml:ink>
</file>

<file path=ppt/ink/ink2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28.774"/>
    </inkml:context>
    <inkml:brush xml:id="br0">
      <inkml:brushProperty name="width" value="0.05" units="cm"/>
      <inkml:brushProperty name="height" value="0.05" units="cm"/>
    </inkml:brush>
  </inkml:definitions>
  <inkml:trace contextRef="#ctx0" brushRef="#br0">0 0 24575,'8'8'0,"-1"-3"0,1 11 0,0-8 0,0 8 0,4-4 0,-3 5 0,-1 0 0,0-1 0,-4 1 0,5 4 0,-1-3 0,1 3 0,-4-4 0,-2 4 0,1-3 0,-3 3 0,3-8 0,-4 3 0,0-8 0,0 8 0,0-8 0,0 8 0,0-8 0,0 4 0,3-5 0,-2 1 0,2-1 0,-3 1 0,0-1 0,0 1 0,0-1 0,0 1 0,0-1 0,0 1 0,0-1 0,0 1 0,0-1 0,0 0 0,0 1 0,0-1 0,0 1 0,0-1 0,0 0 0,0 1 0,0-5 0,0 1 0</inkml:trace>
</inkml:ink>
</file>

<file path=ppt/ink/ink2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30.105"/>
    </inkml:context>
    <inkml:brush xml:id="br0">
      <inkml:brushProperty name="width" value="0.05" units="cm"/>
      <inkml:brushProperty name="height" value="0.05" units="cm"/>
    </inkml:brush>
  </inkml:definitions>
  <inkml:trace contextRef="#ctx0" brushRef="#br0">0 0 24575,'15'0'0,"5"0"0,-2 0 0,8 0 0,-4 0 0,6 0 0,-1 0 0,-4 0 0,3 0 0,-4 0 0,1 0 0,-2 0 0,-8 0 0,2 0 0,-6 0 0,3 0 0,-5 0 0,0 0 0,-3 0 0,0 0 0</inkml:trace>
</inkml:ink>
</file>

<file path=ppt/ink/ink2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32.156"/>
    </inkml:context>
    <inkml:brush xml:id="br0">
      <inkml:brushProperty name="width" value="0.05" units="cm"/>
      <inkml:brushProperty name="height" value="0.05" units="cm"/>
    </inkml:brush>
  </inkml:definitions>
  <inkml:trace contextRef="#ctx0" brushRef="#br0">0 351 24575,'0'19'0,"0"-3"0,0-15 0,0-2 0,0-6 0,0 0 0,0-5 0,0 4 0,0-8 0,0 3 0,0-4 0,0 1 0,0-1 0,0 0 0,0-4 0,0 3 0,4-4 0,-3 6 0,7-6 0,-7 4 0,3-3 0,-1 8 0,-2-3 0,6 8 0,-6-8 0,2 7 0,-3-2 0,0 3 0,0 1 0,0-1 0,0 1 0,0 0 0,0 3 0,0 1 0</inkml:trace>
</inkml:ink>
</file>

<file path=ppt/ink/ink2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33.917"/>
    </inkml:context>
    <inkml:brush xml:id="br0">
      <inkml:brushProperty name="width" value="0.05" units="cm"/>
      <inkml:brushProperty name="height" value="0.05" units="cm"/>
    </inkml:brush>
  </inkml:definitions>
  <inkml:trace contextRef="#ctx0" brushRef="#br0">162 1 24575,'-8'7'0,"-5"4"0,7 1 0,-10 5 0,7 0 0,-3-1 0,-1 1 0,4-1 0,-3-3 0,4 3 0,4-4 0,-4 5 0,4-5 0,-4 4 0,3-3 0,-2-1 0,6 4 0,-6-8 0,7 8 0,-4-7 0,4 6 0,-3-6 0,2 2 0,-3 1 0,4-3 0,0 6 0,0-6 0,0 2 0,0-3 0,0 3 0,0-2 0,0 2 0,0-3 0,0-1 0,0 1 0,0-1 0,4 1 0,0 3 0,4-2 0,0 3 0,-1-5 0,1 1 0,-1-1 0,1 1 0,0-1 0,-4 1 0,2-1 0,-5 1 0,6-1 0,-6 1 0,5-4 0,-5 2 0,6-5 0,-6 5 0,5-5 0,-5 5 0,5-5 0,-2 2 0,3 0 0,0-2 0,-3 5 0,2-5 0,-2 2 0,3-3 0,-3 0 0,0 0 0</inkml:trace>
</inkml:ink>
</file>

<file path=ppt/ink/ink2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36.498"/>
    </inkml:context>
    <inkml:brush xml:id="br0">
      <inkml:brushProperty name="width" value="0.05" units="cm"/>
      <inkml:brushProperty name="height" value="0.05" units="cm"/>
    </inkml:brush>
  </inkml:definitions>
  <inkml:trace contextRef="#ctx0" brushRef="#br0">0 167 24575,'11'-3'0,"-1"-2"0,-2-6 0,4 2 0,1-4 0,3 5 0,1-4 0,0 3 0,-5-3 0,4 3 0,-3 1 0,0-4 0,7 3 0,-6-4 0,8 8 0,-6-2 0,1 2 0,-1-3 0,-3 3 0,3 1 0,-4 4 0,1 0 0,3 0 0,-8 0 0,4 0 0,-5 0 0,1 0 0,-1 0 0,1 0 0,-1 0 0,1 0 0,-4 3 0,-1 1 0,-3 8 0,0 0 0,0 5 0,0 0 0,0 4 0,0-3 0,-8 8 0,-2-8 0,-8 8 0,5-4 0,-4 1 0,4-2 0,-4-4 0,4-1 0,-3 1 0,7-5 0,-2 0 0,3-5 0,1 1 0,2-1 0,-2 1 0,7-1 0,-7-2 0,9-2 0,3-7 0,3 4 0,3-7 0,0 6 0,-2-2 0,6 3 0,-6 0 0,6 0 0,-2 0 0,-1 0 0,4 0 0,-7 0 0,6 0 0,-6 0 0,6 0 0,-6 0 0,2 3 0,-3 1 0,-1 4 0,1 3 0,-4 2 0,0 3 0,-4 1 0,0-4 0,0 2 0,0-2 0,0 4 0,0-1 0,0 1 0,0-1 0,0 1 0,0 0 0,0-1 0,-3-3 0,-2 2 0,-3-6 0,-4 3 0,4-4 0,-4-1 0,0 5 0,0-3 0,-1 3 0,-3-4 0,3 0 0,-3 0 0,-6 1 0,4-1 0,1 0 0,-4 1 0,4-1 0,-5-3 0,1-1 0,5-4 0,3 0 0,-3 0 0,8 0 0,-4 0 0,0 0 0,4 0 0,-4 0 0,5 0 0,-1 0 0,1 0 0,-1 0 0,1 0 0,2-4 0,-1 4 0,5-7 0,-2 3 0,3 0 0,0 1 0</inkml:trace>
</inkml:ink>
</file>

<file path=ppt/ink/ink2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38.210"/>
    </inkml:context>
    <inkml:brush xml:id="br0">
      <inkml:brushProperty name="width" value="0.05" units="cm"/>
      <inkml:brushProperty name="height" value="0.05" units="cm"/>
    </inkml:brush>
  </inkml:definitions>
  <inkml:trace contextRef="#ctx0" brushRef="#br0">129 1 24575,'0'7'0,"0"4"0,0 2 0,-3 3 0,-2 1 0,-3 0 0,-1-1 0,1-3 0,-1 7 0,2-10 0,2 6 0,-2-4 0,2 0 0,-3 3 0,4-3 0,1-1 0,-1-4 0,3 0 0,-2 1 0,3-1 0,-7 1 0,5 0 0,-6 0 0,8-1 0,-3 0 0,2 1 0,-6-1 0,3 0 0,0 1 0,1-5 0,3 1 0</inkml:trace>
</inkml:ink>
</file>

<file path=ppt/ink/ink30.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39.718"/>
    </inkml:context>
    <inkml:brush xml:id="br0">
      <inkml:brushProperty name="width" value="0.05" units="cm"/>
      <inkml:brushProperty name="height" value="0.05" units="cm"/>
    </inkml:brush>
  </inkml:definitions>
  <inkml:trace contextRef="#ctx0" brushRef="#br0">1 0 24575,'11'0'0,"-3"0"0,8 4 0,-3 1 0,-1 3 0,4 3 0,1-5 0,-3 8 0,7-12 0,-13 9 0,4-7 0,0 4 0,-4 0 0,8 0 0,-8-1 0,8 2 0,-8-2 0,4 1 0,-4-4 0,-1 3 0,1-6 0,-1 6 0,1-7 0,-1 7 0,0-3 0,0 3 0,-3-3 0,-1-1 0</inkml:trace>
</inkml:ink>
</file>

<file path=ppt/ink/ink3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42.422"/>
    </inkml:context>
    <inkml:brush xml:id="br0">
      <inkml:brushProperty name="width" value="0.05" units="cm"/>
      <inkml:brushProperty name="height" value="0.05" units="cm"/>
    </inkml:brush>
  </inkml:definitions>
  <inkml:trace contextRef="#ctx0" brushRef="#br0">0 70 24575,'0'-7'0,"7"-1"0,-2 1 0,10 3 0,-7-3 0,4 3 0,-1-4 0,-2 3 0,6-6 0,-2 10 0,-1-7 0,4 8 0,-8 0 0,8 0 0,-8 0 0,4 0 0,-1 0 0,-2 0 0,3 0 0,-5 0 0,1 0 0,-1 4 0,-3 0 0,3 3 0,-6 1 0,6-1 0,-7 5 0,4-4 0,-4 8 0,0-3 0,0 3 0,0 1 0,0 4 0,0-3 0,0 4 0,-4-6 0,-5 6 0,0-9 0,-8 8 0,8-9 0,-2 1 0,-1-1 0,3 0 0,-3-4 0,0 7 0,7-6 0,-5 2 0,6-7 0,-4 2 0,1-2 0,-1 0 0,4 3 0,-2-6 0,2 2 0,-3-3 0,6 0 0,6 0 0,7 0 0,-1 0 0,5-4 0,-3 3 0,3-2 0,1 3 0,-5 0 0,4 0 0,-7 0 0,6 0 0,-6 0 0,2 0 0,-3 0 0,-1 0 0,1 0 0,-1 0 0,0 0 0,0 0 0,1 0 0,-1 0 0,-1 0 0,1 0 0,-3 0 0,-1 0 0</inkml:trace>
</inkml:ink>
</file>

<file path=ppt/ink/ink3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43.996"/>
    </inkml:context>
    <inkml:brush xml:id="br0">
      <inkml:brushProperty name="width" value="0.05" units="cm"/>
      <inkml:brushProperty name="height" value="0.05" units="cm"/>
    </inkml:brush>
  </inkml:definitions>
  <inkml:trace contextRef="#ctx0" brushRef="#br0">0 1 24575,'19'0'0,"-1"0"0,4 0 0,0 0 0,6 0 0,-1 0 0,0 0 0,1 0 0,-1 0 0,0 0 0,-4 0 0,-2 0 0,1 0 0,-4 0 0,3 0 0,-8 0 0,-2 0 0,1 0 0,-4 0 0,4 0 0,-5 0 0,0 0 0,-3 0 0,0 0 0</inkml:trace>
</inkml:ink>
</file>

<file path=ppt/ink/ink3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46.578"/>
    </inkml:context>
    <inkml:brush xml:id="br0">
      <inkml:brushProperty name="width" value="0.05" units="cm"/>
      <inkml:brushProperty name="height" value="0.05" units="cm"/>
    </inkml:brush>
  </inkml:definitions>
  <inkml:trace contextRef="#ctx0" brushRef="#br0">88 1 24575,'11'0'0,"1"0"0,4 0 0,0 0 0,1 0 0,-4 0 0,2 0 0,-2 0 0,4 0 0,-1 0 0,1 0 0,-1 0 0,-3 0 0,3 0 0,-8 0 0,4 0 0,-5 0 0,1 0 0,-1 0 0,1 3 0,-4 1 0,-1 4 0,-3-1 0,0 1 0,0-1 0,0 1 0,0-1 0,0 1 0,0-1 0,-3 5 0,-6-3 0,-4 3 0,1-4 0,-4 4 0,3-3 0,0 2 0,-2-2 0,2-1 0,0 0 0,2-1 0,-1 1 0,3-3 0,-3 2 0,5-7 0,-1 4 0,1-4 0,2 3 0,-6-2 0,6 2 0,-6-3 0,3 0 0,1 0 0,0 0 0,0 0 0,6 0 0,5 0 0,4 0 0,3 0 0,-4 0 0,1 0 0,-1 0 0,1 0 0,-1 0 0,1 4 0,-4 0 0,3 0 0,-3 3 0,3-3 0,1 3 0,-1-3 0,-3 3 0,3-3 0,-6 3 0,5-3 0,-5 3 0,2-3 0,-3 3 0,0 0 0,0 0 0,0 0 0,0 0 0,0 0 0,0 1 0,0-1 0,0 0 0,0 0 0,0 0 0,0 0 0,0 0 0,-3-3 0,2 3 0,-6-6 0,7 5 0,-7-5 0,3 6 0,-4-6 0,0 5 0,1-5 0,-1 6 0,0-6 0,1 2 0,-5-3 0,3 0 0,-2 0 0,-1 0 0,3 0 0,-2 0 0,3 0 0,-4 0 0,0 0 0,0 0 0,1 0 0,4 0 0,-1 0 0,0 0 0,1 0 0,0-3 0,3-1 0,1-3 0,3 0 0,0 0 0,0-1 0,0 4 0,0 1 0</inkml:trace>
</inkml:ink>
</file>

<file path=ppt/ink/ink3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48.282"/>
    </inkml:context>
    <inkml:brush xml:id="br0">
      <inkml:brushProperty name="width" value="0.05" units="cm"/>
      <inkml:brushProperty name="height" value="0.05" units="cm"/>
    </inkml:brush>
  </inkml:definitions>
  <inkml:trace contextRef="#ctx0" brushRef="#br0">1 1 24575,'11'0'0,"-3"0"0,4 7 0,-4-2 0,3 7 0,2-4 0,0 4 0,-1 1 0,-4 0 0,0 3 0,0-4 0,0 1 0,0 2 0,0-2 0,1 4 0,-1-1 0,-3 1 0,2-1 0,-6 6 0,3-5 0,-4 5 0,0-1 0,0 2 0,0 4 0,0-4 0,0 3 0,0-8 0,0 3 0,0 0 0,0-3 0,0 0 0,0-3 0,0-2 0,0 3 0,0-3 0,0 2 0,0-6 0,0 7 0,0-8 0,0 8 0,0-8 0,0 8 0,0-8 0,0 8 0,0-7 0,0 6 0,0-6 0,-4 10 0,0-6 0,-1 7 0,-2-7 0,3-2 0,-4-3 0,4-1 0,-3 1 0,6-1 0,-5 1 0,5-1 0,-6-3 0,6 3 0,-6-6 0,7 6 0,-7-7 0,6 7 0,-6-6 0,3 5 0,-3-5 0,0 2 0,-1-3 0,4 0 0,1 0 0</inkml:trace>
</inkml:ink>
</file>

<file path=ppt/ink/ink3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56.804"/>
    </inkml:context>
    <inkml:brush xml:id="br0">
      <inkml:brushProperty name="width" value="0.05" units="cm"/>
      <inkml:brushProperty name="height" value="0.05" units="cm"/>
    </inkml:brush>
  </inkml:definitions>
  <inkml:trace contextRef="#ctx0" brushRef="#br0">617 1 24575,'-7'0'0,"0"0"0,-5 0 0,-1 0 0,-3 0 0,-6 0 0,8 0 0,-11 0 0,6 0 0,1 0 0,-8 0 0,13 0 0,-14 4 0,9 1 0,-8 8 0,8 0 0,-8 5 0,8-1 0,-3 0 0,-1 0 0,8 0 0,-7 1 0,8-2 0,-4 1 0,1-1 0,-1 1 0,4 0 0,-3-1 0,6 1 0,-5 0 0,6-5 0,-3 4 0,4-4 0,-1 5 0,1 0 0,-1-1 0,1 1 0,0 0 0,3 4 0,-3-3 0,7 3 0,-6-4 0,6 4 0,-3-7 0,4 11 0,0-16 0,0 12 0,0-9 0,0 5 0,0-5 0,0 4 0,0-3 0,4-1 0,0 0 0,4-1 0,-1-2 0,1 2 0,0 1 0,-1-3 0,1 2 0,0 1 0,0-4 0,4 8 0,-4-8 0,8 8 0,-8-8 0,4 4 0,-1-4 0,-2-1 0,2 1 0,1 0 0,-4-4 0,4 3 0,-5-3 0,5 1 0,-3-2 0,6 0 0,-7-2 0,3 2 0,-4 1 0,1-3 0,-1 2 0,1-3 0,-1 0 0,0 0 0,1 0 0,-1 0 0,1 0 0,-1 0 0,1 0 0,0 0 0,3 0 0,-2 0 0,2 0 0,1 0 0,-4 0 0,8-4 0,-8 0 0,4-4 0,-5 0 0,1 1 0,-1-1 0,1 0 0,-1 1 0,1-1 0,-1 1 0,-2-5 0,1 3 0,-1-6 0,2 6 0,-2-7 0,2 8 0,-3-8 0,4 7 0,-4-6 0,3 6 0,-3-7 0,1 8 0,2-4 0,-6 4 0,2 1 0,-3-1 0,0 0 0,0 1 0,0-1 0,0 1 0,0-1 0,0 0 0,0 1 0,0-1 0,-3 1 0,-1-1 0,-4 4 0,-4-3 0,4 6 0,-4-3 0,4 1 0,-3 2 0,2-2 0,-2 3 0,-1 0 0,3 0 0,-7 0 0,4 0 0,-1 0 0,-3 0 0,4 0 0,-5 0 0,0 3 0,5 2 0,-4 3 0,3 0 0,0 0 0,2 0 0,-1 0 0,3-1 0,-2 1 0,3-1 0,0 1 0,1-1 0,-1-2 0,1 1 0,-1-2 0,-3 7 0,6-2 0,-5 1 0,6-2 0,-4-1 0,0 1 0,4-1 0,-3 1 0,7-1 0,-7 1 0,6-1 0,-6-2 0,6 1 0,-2-2 0,3 4 0,0-1 0,0 0 0,0-7 0,0 3 0,0-6 0</inkml:trace>
</inkml:ink>
</file>

<file path=ppt/ink/ink3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5:58.766"/>
    </inkml:context>
    <inkml:brush xml:id="br0">
      <inkml:brushProperty name="width" value="0.05" units="cm"/>
      <inkml:brushProperty name="height" value="0.05" units="cm"/>
    </inkml:brush>
  </inkml:definitions>
  <inkml:trace contextRef="#ctx0" brushRef="#br0">0 1 24575,'7'0'0,"0"0"0,10 0 0,-8 0 0,12 0 0,-9 0 0,5 0 0,-5 0 0,4 0 0,-3 0 0,3 0 0,1 0 0,0 0 0,-1 0 0,-3 0 0,-2 0 0,1 0 0,-3 0 0,2 0 0,-3 0 0,-1 0 0,1 0 0,-1 0 0,0 0 0,1 0 0,-1 0 0,3 0 0,-2 0 0,2 0 0,-3 0 0,1 0 0,-1 0 0,1 0 0,-1 0 0,1 0 0,-1 0 0,1 0 0,-1 0 0,1 0 0,-1 0 0,1 0 0,-1 0 0,1 0 0,-2 0 0,2 0 0,-1 0 0,0 0 0,1 0 0,-1 0 0,1 0 0,-1 0 0,0 0 0,-3 0 0,-1 0 0</inkml:trace>
</inkml:ink>
</file>

<file path=ppt/ink/ink3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01.429"/>
    </inkml:context>
    <inkml:brush xml:id="br0">
      <inkml:brushProperty name="width" value="0.05" units="cm"/>
      <inkml:brushProperty name="height" value="0.05" units="cm"/>
    </inkml:brush>
  </inkml:definitions>
  <inkml:trace contextRef="#ctx0" brushRef="#br0">0 0 24575,'0'7'0,"0"4"0,0 2 0,0 0 0,0 2 0,0-6 0,0 6 0,0 2 0,0 1 0,0 3 0,0-8 0,0 2 0,0-2 0,0-1 0,0 4 0,0-4 0,0 1 0,0-1 0,4-1 0,-3-2 0,2 2 0,-3-3 0,4 3 0,-3-2 0,3 3 0,-1-5 0,-2 1 0,2-1 0,-3 1 0,0-1 0,4 1 0,-4-1 0,4 1 0,-4-1 0,0 0 0,0 1 0,0-1 0,0 0 0,3 1 0,-2-1 0,2 0 0,0-3 0,-2 2 0,2-2 0,-3 3 0,0 0 0,0-6 0,0 1 0,0-5 0</inkml:trace>
</inkml:ink>
</file>

<file path=ppt/ink/ink3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04.353"/>
    </inkml:context>
    <inkml:brush xml:id="br0">
      <inkml:brushProperty name="width" value="0.05" units="cm"/>
      <inkml:brushProperty name="height" value="0.05" units="cm"/>
    </inkml:brush>
  </inkml:definitions>
  <inkml:trace contextRef="#ctx0" brushRef="#br0">77 121 24575,'0'-10'0,"0"2"0,0-6 0,3 6 0,1-3 0,4 3 0,-1 1 0,1-1 0,-1 1 0,5-1 0,-4 3 0,4-2 0,-1 6 0,-2-5 0,7 5 0,-4-3 0,1 1 0,2 2 0,-6-2 0,6 3 0,-6 0 0,7 0 0,-8 0 0,8 0 0,-8 0 0,8 0 0,-8 0 0,8 0 0,-8 0 0,4 0 0,-4 0 0,-1 0 0,1 0 0,-1 0 0,1 0 0,-1 0 0,1 0 0,-1 0 0,1 3 0,-4 1 0,2 4 0,-5-1 0,3 1 0,-4 3 0,0 2 0,0 3 0,0 1 0,0 0 0,0-1 0,0 6 0,-4-5 0,-5 5 0,0-1 0,-21 10 0,14-6 0,-15 10 0,9-17 0,4 4 0,-4-5 0,5 0 0,-4-4 0,3 3 0,-4-6 0,6 1 0,3-3 0,-3 1 0,8-2 0,-8 1 0,3 0 0,1 0 0,0 0 0,0 4 0,3-4 0,-2 4 0,3-5 0,1 1 0,-1-1 0,4 1 0,-3 0 0,6-1 0,-6 1 0,3 2 0,0-1 0,-3-2 0,6 0 0,-2-3 0,3 3 0,-3 0 0,2 0 0,-2 0 0,6-3 0,1-1 0,3-3 0,0 0 0,1 0 0,-1 0 0,5-4 0,0 4 0,5-4 0,0 0 0,-5 3 0,9-7 0,-12 7 0,12-7 0,-9 7 0,5-2 0,4 3 0,-7 0 0,11 0 0,-11 0 0,7 0 0,-4 0 0,-1 0 0,1 0 0,-4 0 0,2 0 0,-6 0 0,6 0 0,-6 0 0,2 0 0,-3 0 0,-1 0 0,1 0 0,-1 0 0,1 0 0,-1 3 0,-4-3 0,0 4 0</inkml:trace>
</inkml:ink>
</file>

<file path=ppt/ink/ink3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05.950"/>
    </inkml:context>
    <inkml:brush xml:id="br0">
      <inkml:brushProperty name="width" value="0.05" units="cm"/>
      <inkml:brushProperty name="height" value="0.05" units="cm"/>
    </inkml:brush>
  </inkml:definitions>
  <inkml:trace contextRef="#ctx0" brushRef="#br0">0 0 24575,'16'0'0,"-7"0"0,8 0 0,-1 0 0,-6 0 0,15 0 0,-11 0 0,7 0 0,-8 0 0,2 0 0,-2 0 0,-1 0 0,4 0 0,-8 0 0,4 0 0,-5 0 0,0 0 0,1 0 0,-2 0 0,-2 0 0,-1 0 0</inkml:trace>
</inkml:ink>
</file>

<file path=ppt/ink/ink40.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07.491"/>
    </inkml:context>
    <inkml:brush xml:id="br0">
      <inkml:brushProperty name="width" value="0.05" units="cm"/>
      <inkml:brushProperty name="height" value="0.05" units="cm"/>
    </inkml:brush>
  </inkml:definitions>
  <inkml:trace contextRef="#ctx0" brushRef="#br0">1 0 24575,'11'0'0,"-1"0"0,2 0 0,-4 0 0,8 0 0,-8 0 0,4 0 0,-1 0 0,-2 0 0,2 0 0,1 0 0,-4 0 0,4 0 0,-4 0 0,-1 0 0,1 0 0,-1 0 0,0 0 0,1 0 0,-1 0 0,0 0 0,0 0 0,0 0 0,0 0 0,0 0 0,-1 0 0,2 0 0,-1 0 0,0 0 0,-3 0 0,-1 0 0</inkml:trace>
</inkml:ink>
</file>

<file path=ppt/ink/ink4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11.042"/>
    </inkml:context>
    <inkml:brush xml:id="br0">
      <inkml:brushProperty name="width" value="0.05" units="cm"/>
      <inkml:brushProperty name="height" value="0.05" units="cm"/>
    </inkml:brush>
  </inkml:definitions>
  <inkml:trace contextRef="#ctx0" brushRef="#br0">466 39 24575,'-7'0'0,"-4"0"0,2-3 0,-7-2 0,8-2 0,-8 2 0,7-2 0,-2 7 0,3-7 0,0 6 0,1-3 0,-1 4 0,0 0 0,1 0 0,-1 0 0,1 0 0,-1 0 0,0 0 0,1 0 0,-1 0 0,1 0 0,-1 0 0,0 0 0,1 0 0,-1 0 0,0 0 0,1 0 0,-5 0 0,4 0 0,-4 0 0,4 4 0,1 0 0,-1 0 0,4 3 0,-3-3 0,3 4 0,0-1 0,-3 1 0,6-1 0,-2 1 0,0-1 0,2 0 0,-3 1 0,1-1 0,2 1 0,-2-1 0,3 1 0,-4-1 0,4 1 0,-4-1 0,4 1 0,0-1 0,0 1 0,0-1 0,0 1 0,0-1 0,0 1 0,0-1 0,0 1 0,0 0 0,4-1 0,0 1 0,3-1 0,1 1 0,-1-4 0,1 3 0,-1-3 0,1 0 0,-1 3 0,1-3 0,-1 0 0,1 3 0,-1-7 0,1 7 0,-1-3 0,1 4 0,-1-4 0,1 3 0,-1-3 0,1 0 0,0 3 0,6-3 0,-4 4 0,5-4 0,-8 3 0,1-3 0,-1 0 0,1 3 0,-1-6 0,1 5 0,-1-5 0,1 3 0,-4-1 0,3-2 0,-3 2 0,0 0 0,2 1 0,-5 4 0,5-4 0,-5 2 0,6-2 0,-7 3 0,4 1 0,-4-1 0,0 1 0,0-1 0,0 1 0,0-1 0,0 1 0,0-1 0,0 1 0,0-1 0,0 1 0,0-1 0,0 1 0,0-1 0,0 1 0,-4-1 0,0 1 0,0-1 0,-3-3 0,3 3 0,-1-3 0,-1 4 0,5-1 0,-6 0 0,3 1 0,0-1 0,-2-3 0,5 3 0,-6-7 0,3 7 0,-3-6 0,-1 2 0,1-3 0,-1 0 0,1 3 0,-1-2 0,0 2 0,-3-3 0,2 0 0,-3 0 0,5 0 0,-5 0 0,3 0 0,-2 0 0,-1 0 0,3 0 0,-2 0 0,-1 0 0,3 0 0,-2 0 0,-1 0 0,3 0 0,-2 0 0,-1 0 0,3 0 0,-2 0 0,3 0 0,0-3 0,1-1 0,-1 0 0,0-3 0,1 2 0,-1 1 0,0-3 0,1 3 0,-1 0 0,4-3 0,-3 3 0,3-4 0,0 1 0,1 0 0,3 0 0,0 0 0,0 0 0,0-1 0,0 1 0,0 0 0,0-1 0,0 1 0,0-1 0,0 1 0,0-1 0,3 4 0,1-3 0,1 3 0,1-4 0,-2 1 0,4 2 0,-1-1 0,1 1 0,-1 1 0,1-3 0,-1 3 0,1 0 0,0-3 0,-1 3 0,5 0 0,-4-3 0,4 6 0,-5-6 0,1 6 0,3-6 0,-2 3 0,7-1 0,-8-2 0,8 3 0,-8-4 0,8 0 0,-8 0 0,8 0 0,-3 0 0,-1 0 0,4 3 0,-8-2 0,8 3 0,-7-4 0,2 3 0,1-2 0,-4 6 0,4-3 0,-5 1 0,1 2 0,0-6 0,-1 6 0,1-5 0,-1 2 0,0-1 0,-3-1 0,3 5 0,-3-6 0,0 3 0,3 0 0,-6-3 0,6 6 0,-7-5 0,4 1 0,-1 1 0,-2-3 0,2 3 0,1 0 0,-3-3 0,2 3 0,-3-3 0,0 0 0,0 0 0,0 0 0,0 0 0,0-1 0,-4 4 0,4-2 0,-7 5 0,6-2 0,-2 3 0</inkml:trace>
</inkml:ink>
</file>

<file path=ppt/ink/ink4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26.646"/>
    </inkml:context>
    <inkml:brush xml:id="br0">
      <inkml:brushProperty name="width" value="0.05" units="cm"/>
      <inkml:brushProperty name="height" value="0.05" units="cm"/>
    </inkml:brush>
  </inkml:definitions>
  <inkml:trace contextRef="#ctx0" brushRef="#br0">328 1 24575,'-46'85'0,"1"1"0,-1 0 0,1 0 0,-1-11 0,-3 1 0,11-8 0,26-19 0,51-12 0,-17-22 0,-10-7 0,-4-1 0,4 1 0,-5 0 0,5-1 0,-3 1 0,2 0 0,-3-1 0,-1-2 0,1 1 0,-1-1 0,5 2 0,-4-2 0,4 2 0,-4-3 0,-1 0 0,1 3 0,-1-6 0,5 6 0,-4-6 0,4 2 0,-5-3 0,1 0 0,3 0 0,-2 0 0,3 0 0,-5 0 0,5 0 0,-4 0 0,8 0 0,-8 0 0,8 0 0,-3 0 0,-1 0 0,4-3 0,-8-2 0,8-3 0,-8 0 0,4 0 0,-5 1 0,1-1 0,0 0 0,-1 1 0,1-1 0,-4 0 0,2 1 0,-5-1 0,6 1 0,-6-1 0,2 0 0,-3 1 0,0-1 0,0 0 0,3 1 0,-2-1 0,3 1 0,-4-1 0,0 0 0,0 1 0,0-1 0,0 0 0,0 1 0,0-1 0,0 1 0,0-1 0,0 0 0,-4 4 0,0-3 0,-4 3 0,1-3 0,-5 2 0,-1-2 0,1 6 0,-4-6 0,4 6 0,-1-6 0,-3 6 0,4-2 0,-5 3 0,0-4 0,0 3 0,1-3 0,-1 4 0,0 0 0,0 0 0,1 0 0,-1 0 0,-5 0 0,4 0 0,-3 4 0,4 0 0,1 5 0,-1-1 0,0 0 0,0 1 0,5-1 0,-4 0 0,7-4 0,1 3 0,1-3 0,3 0 0,0 3 0,-3-6 0,6 6 0,-2-3 0,3 3 0,0 0 0,-4-2 0,4 1 0,-4-2 0,4 4 0,0-1 0,0 1 0,0-1 0,0 0 0,0 1 0,0-4 0,0-1 0</inkml:trace>
</inkml:ink>
</file>

<file path=ppt/ink/ink4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29.524"/>
    </inkml:context>
    <inkml:brush xml:id="br0">
      <inkml:brushProperty name="width" value="0.05" units="cm"/>
      <inkml:brushProperty name="height" value="0.05" units="cm"/>
    </inkml:brush>
  </inkml:definitions>
  <inkml:trace contextRef="#ctx0" brushRef="#br0">7 127 24575,'-4'-7'0,"1"-4"0,7 3 0,0-3 0,7 3 0,-2 0 0,2 0 0,1 0 0,1 0 0,3 0 0,1 3 0,-1-6 0,6 9 0,-4-5 0,3 3 0,-8 3 0,2-3 0,-6 1 0,6 2 0,-6-2 0,3 3 0,-5 0 0,1 0 0,-1 0 0,5 0 0,-4 0 0,4 0 0,-1 0 0,-2 0 0,7 0 0,-8 0 0,8 0 0,-8 0 0,4 0 0,-1 0 0,-2 3 0,2 1 0,-3 4 0,-1-1 0,1 1 0,0-1 0,-1 1 0,-3-1 0,0 1 0,-4 4 0,0 0 0,0 5 0,0-1 0,0 6 0,0-4 0,0 8 0,0-4 0,-9 6 0,-1 5 0,-9-5 0,-5 6 0,3 0 0,-8-4 0,9 4 0,-9-5 0,10-1 0,-9-4 0,9 3 0,-3-9 0,5 4 0,0-6 0,0-3 0,0 3 0,5-7 0,-4 3 0,7-5 0,-2 1 0,3 0 0,1-1 0,-1-3 0,4 3 0,-3-6 0,-1 5 0,0-5 0,-3 2 0,4-3 0,3-3 0,1-1 0,6-3 0,2 3 0,2-3 0,1 3 0,-1-4 0,1 4 0,3-3 0,-2 6 0,6-7 0,-2 7 0,3-6 0,-3 6 0,7-3 0,-6 4 0,7 0 0,-4 0 0,4 0 0,-3 0 0,8 0 0,-8 0 0,8 0 0,-3 0 0,0 0 0,3 0 0,-8 0 0,3 0 0,-4 0 0,-1 0 0,1 0 0,-4 4 0,2-4 0,-6 7 0,2-6 0,-3 2 0,-1-3 0,-2 3 0,-2-2 0,-3 2 0</inkml:trace>
</inkml:ink>
</file>

<file path=ppt/ink/ink4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33.279"/>
    </inkml:context>
    <inkml:brush xml:id="br0">
      <inkml:brushProperty name="width" value="0.05" units="cm"/>
      <inkml:brushProperty name="height" value="0.05" units="cm"/>
    </inkml:brush>
  </inkml:definitions>
  <inkml:trace contextRef="#ctx0" brushRef="#br0">1 1 24575,'7'0'0,"0"0"0,0 0 0,1 0 0,3 0 0,1 0 0,4 0 0,-4 0 0,0 0 0,-5 0 0,5 0 0,0 0 0,1 0 0,3 0 0,-8 0 0,8 0 0,-8 0 0,8 0 0,-8 0 0,4 0 0,-1 3 0,-2 2 0,2 2 0,-3 1 0,0 3 0,-1-2 0,2 7 0,-2-8 0,-2 8 0,-2-8 0,-3 8 0,0-3 0,0 3 0,0 1 0,0-5 0,0 4 0,0-7 0,-4 6 0,0-6 0,-4 2 0,-4 1 0,4-4 0,-8 4 0,7-4 0,-6 0 0,6 0 0,-7 0 0,8-1 0,-4 1 0,5 0 0,-5-4 0,3-1 0,-2 1 0,3-4 0,0 4 0,1-4 0,-1 0 0,1 3 0,-1-2 0,1 2 0,0-3 0,-1 0 0,8 0 0,8 0 0,5-4 0,7 3 0,-3-3 0,-1 1 0,1 2 0,4-7 0,-3 7 0,3-7 0,-4 7 0,-5-3 0,4 4 0,-8 0 0,8 0 0,-7 0 0,2 0 0,-3 0 0,-1 0 0,1 0 0,-1 0 0,1 0 0,-1 0 0,0 0 0,1 0 0,-1 0 0,1 0 0,-1 0 0,0 0 0,-2 0 0,-2 0 0</inkml:trace>
</inkml:ink>
</file>

<file path=ppt/ink/ink4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34.965"/>
    </inkml:context>
    <inkml:brush xml:id="br0">
      <inkml:brushProperty name="width" value="0.05" units="cm"/>
      <inkml:brushProperty name="height" value="0.05" units="cm"/>
    </inkml:brush>
  </inkml:definitions>
  <inkml:trace contextRef="#ctx0" brushRef="#br0">1 60 24575,'11'0'0,"-3"0"0,8 0 0,-8 0 0,12 0 0,-6 0 0,8 0 0,-1 0 0,-3 0 0,8 0 0,-8 0 0,8 0 0,2-5 0,-4 4 0,8-3 0,-10 0 0,6 3 0,-6-11 0,0 10 0,-6-5 0,1 7 0,-4 0 0,-1-8 0,-5 6 0,1-5 0,0 7 0,-1 0 0,1 0 0,-1 0 0,1 0 0,-1 0 0,1 0 0,-1 0 0,0 0 0,0 0 0,0 0 0,0 0 0,0 0 0,-3-3 0,2 2 0,-5-2 0,3 3 0</inkml:trace>
</inkml:ink>
</file>

<file path=ppt/ink/ink4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37.830"/>
    </inkml:context>
    <inkml:brush xml:id="br0">
      <inkml:brushProperty name="width" value="0.05" units="cm"/>
      <inkml:brushProperty name="height" value="0.05" units="cm"/>
    </inkml:brush>
  </inkml:definitions>
  <inkml:trace contextRef="#ctx0" brushRef="#br0">160 81 24575,'7'0'0,"0"0"0,5-4 0,-4 0 0,8-4 0,-8 0 0,8 0 0,-3-1 0,-1 1 0,4 0 0,-8 4 0,8-4 0,-8 7 0,4-6 0,-5 6 0,1-2 0,-1 3 0,1 0 0,-1 0 0,0 0 0,0 0 0,-3 3 0,-1 1 0,-3 3 0,0 0 0,0 0 0,0 1 0,0 0 0,0-1 0,0 0 0,-3 1 0,-1-1 0,-4 1 0,0-1 0,1 1 0,-1-1 0,1-3 0,-1 3 0,1-3 0,0 0 0,3 2 0,1-2 0,3 3 0,0 0 0,3-3 0,1-1 0,3-3 0,0 0 0,1 0 0,-1 0 0,1 0 0,-1 0 0,1 0 0,3 0 0,-2 3 0,2-2 0,1 6 0,-4-3 0,4 1 0,-5 1 0,1-5 0,-1 6 0,1-3 0,-1 3 0,-3 1 0,3-4 0,-6 2 0,5-2 0,-5 4 0,2-1 0,-3 1 0,0-1 0,0 0 0,0 1 0,0-1 0,0 0 0,0 0 0,0 0 0,0 0 0,0 0 0,0 0 0,-3-3 0,-1 3 0,-4-3 0,1 0 0,-1 2 0,1-5 0,-5 6 0,4-6 0,-4 3 0,0 0 0,4-3 0,-4 2 0,0-3 0,4 0 0,-8 4 0,7-3 0,-7 3 0,8-4 0,-8 0 0,7 0 0,-6 0 0,2 0 0,0 0 0,-2 0 0,2 0 0,0 0 0,-3 0 0,8 0 0,-8-4 0,7 3 0,-6-7 0,6 4 0,-3-1 0,5 2 0,-1 0 0,1 2 0,-5-2 0,3-1 0,-2 0 0,3 0 0,1-3 0,-1 6 0,4-5 0,-3 5 0,3-6 0,-4 6 0,4-5 0,-2 5 0,5-6 0,-6 7 0,6-3 0,-2 3 0</inkml:trace>
</inkml:ink>
</file>

<file path=ppt/ink/ink4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41.898"/>
    </inkml:context>
    <inkml:brush xml:id="br0">
      <inkml:brushProperty name="width" value="0.05" units="cm"/>
      <inkml:brushProperty name="height" value="0.05" units="cm"/>
    </inkml:brush>
  </inkml:definitions>
  <inkml:trace contextRef="#ctx0" brushRef="#br0">1 74 24575,'3'-7'0,"1"-3"0,4 6 0,-1 0 0,-3-3 0,3 7 0,-3-7 0,3 6 0,1-6 0,-1 3 0,1 0 0,-1 1 0,0-1 0,1 4 0,-1-4 0,1 4 0,-1 0 0,1 0 0,-1-3 0,1 2 0,-1-3 0,1 4 0,-1 0 0,1 0 0,-1 0 0,1 0 0,-1 0 0,0 0 0,0 0 0,1 0 0,-1 0 0,0 0 0,0 0 0,0 0 0,0 0 0,1 4 0,-5 0 0,4 3 0,-3 0 0,0 1 0,3-1 0,-7 1 0,4-1 0,-4 1 0,0-1 0,3 1 0,-2-1 0,2 1 0,-3-1 0,0 1 0,0-1 0,0 1 0,0-1 0,0 1 0,0 4 0,0-4 0,0 8 0,0-8 0,0 8 0,-3-4 0,2 1 0,-7 3 0,4-8 0,-5 8 0,2-8 0,-2 8 0,2-7 0,-1 2 0,3-3 0,-1-1 0,1 5 0,-3-4 0,0 4 0,4-5 0,-3 1 0,3-1 0,0 1 0,-3-1 0,6 1 0,-6 0 0,3-1 0,-3 0 0,2 1 0,-1-4 0,2-1 0,-1 1 0,-1-4 0,5 7 0,-5-6 0,2 2 0,-3-3 0,3-3 0,1-1 0,7 0 0,0-2 0,3 2 0,1 0 0,-5-3 0,4 6 0,-6-6 0,6 7 0,-3-4 0,3 1 0,1 2 0,-1-2 0,0 3 0,1 0 0,-1 0 0,1 0 0,-1 0 0,1 0 0,-1 0 0,1 0 0,-1 0 0,5 0 0,-4 0 0,4 0 0,-1 0 0,-2 0 0,2 0 0,1 0 0,-3 0 0,2 0 0,-3 0 0,-1 0 0,1 0 0,-1 0 0,1 0 0,-1 0 0,1 0 0,-1 0 0,1 0 0,-1 0 0,1 3 0,-1-2 0,0 2 0,1-3 0,-1 0 0,0 3 0,1-2 0,-1 2 0,-3 1 0,2-4 0,-1 4 0,2-1 0,1-2 0,-1 5 0,1-5 0,-1 2 0,0-3 0,1 4 0,-1-4 0,1 4 0,-1-4 0,1 0 0,-1 0 0,1 0 0,-1 0 0,1 0 0,-1 0 0,-3 0 0,-1 0 0</inkml:trace>
</inkml:ink>
</file>

<file path=ppt/ink/ink4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06-26T02:46:45.118"/>
    </inkml:context>
    <inkml:brush xml:id="br0">
      <inkml:brushProperty name="width" value="0.05" units="cm"/>
      <inkml:brushProperty name="height" value="0.05" units="cm"/>
    </inkml:brush>
  </inkml:definitions>
  <inkml:trace contextRef="#ctx0" brushRef="#br0">0 49 24575,'10'0'0,"2"0"0,0 0 0,-2 0 0,-2 0 0,-1 0 0,5 0 0,-3 0 0,2 0 0,1-4 0,0 3 0,1-10 0,3 9 0,-3-5 0,0 3 0,-2 3 0,1-2 0,-4 0 0,4 2 0,-5-3 0,5 4 0,-4-3 0,4 2 0,-4-2 0,-1 3 0,1 0 0,-1 0 0,1 0 0,-1 0 0,1 0 0,-1 0 0,0 0 0,-2 3 0,-2 1 0,-3 3 0,0 5 0,0-4 0,0 8 0,0-4 0,0 1 0,0 3 0,0-8 0,0 8 0,-4-4 0,0 1 0,-5 3 0,2-8 0,-2 8 0,-2-7 0,1 6 0,-2-6 0,4 3 0,1-5 0,-1 5 0,-4-3 0,6 2 0,-8-2 0,8-2 0,-5-2 0,6 1 0,-1-5 0,2 6 0,2-6 0,7 2 0,3-3 0,4 0 0,-4 0 0,3 0 0,-2 0 0,2 0 0,1 0 0,0 0 0,1 0 0,3 0 0,-4 3 0,1 2 0,3 3 0,-8 0 0,8 0 0,-8-1 0,8 2 0,-8-2 0,4 1 0,-4 0 0,-1-1 0,1 5 0,0-4 0,-1 4 0,-2-5 0,1 1 0,-5-1 0,3 1 0,-4 3 0,0-2 0,0 2 0,0 1 0,0-4 0,0 4 0,0-5 0,0 1 0,0 3 0,0-2 0,0 3 0,0-5 0,0 1 0,0-1 0,0 1 0,0-1 0,0 1 0,-4-4 0,0 2 0,-4-2 0,1 1 0,-1 1 0,0-2 0,1 4 0,-1-4 0,-7 3 0,6-3 0,-10 1 0,10-2 0,-3-3 0,5 0 0,-5 0 0,3 0 0,-3 0 0,5 0 0,-5 0 0,4 0 0,-8 0 0,7 0 0,-6 0 0,2 0 0,-4 0 0,4 0 0,-2 0 0,2 0 0,0 0 0,2-3 0,3-1 0,0-1 0,1-1 0,-1 5 0,4-6 0,-3 6 0,6-5 0,-6 5 0,7-5 0,-4 5 0,4-2 0</inkml:trace>
</inkml:ink>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1143225" y="685800"/>
            <a:ext cx="457222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extLst>
      <p:ext uri="{BB962C8B-B14F-4D97-AF65-F5344CB8AC3E}">
        <p14:creationId xmlns:p14="http://schemas.microsoft.com/office/powerpoint/2010/main" val="248027225"/>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
        <p:cNvGrpSpPr/>
        <p:nvPr/>
      </p:nvGrpSpPr>
      <p:grpSpPr>
        <a:xfrm>
          <a:off x="0" y="0"/>
          <a:ext cx="0" cy="0"/>
          <a:chOff x="0" y="0"/>
          <a:chExt cx="0" cy="0"/>
        </a:xfrm>
      </p:grpSpPr>
      <p:sp>
        <p:nvSpPr>
          <p:cNvPr id="91" name="Google Shape;91;p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
        <p:nvSpPr>
          <p:cNvPr id="92" name="Google Shape;92;p2:notes"/>
          <p:cNvSpPr>
            <a:spLocks noGrp="1" noRot="1" noChangeAspect="1"/>
          </p:cNvSpPr>
          <p:nvPr>
            <p:ph type="sldImg" idx="2"/>
          </p:nvPr>
        </p:nvSpPr>
        <p:spPr>
          <a:xfrm>
            <a:off x="2143125" y="685800"/>
            <a:ext cx="257175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2781174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11"/>
        <p:cNvGrpSpPr/>
        <p:nvPr/>
      </p:nvGrpSpPr>
      <p:grpSpPr>
        <a:xfrm>
          <a:off x="0" y="0"/>
          <a:ext cx="0" cy="0"/>
          <a:chOff x="0" y="0"/>
          <a:chExt cx="0" cy="0"/>
        </a:xfrm>
      </p:grpSpPr>
      <p:sp>
        <p:nvSpPr>
          <p:cNvPr id="12" name="Google Shape;12;p4"/>
          <p:cNvSpPr txBox="1">
            <a:spLocks noGrp="1"/>
          </p:cNvSpPr>
          <p:nvPr>
            <p:ph type="ctrTitle"/>
          </p:nvPr>
        </p:nvSpPr>
        <p:spPr>
          <a:xfrm>
            <a:off x="514350" y="1496484"/>
            <a:ext cx="5829300" cy="3183467"/>
          </a:xfrm>
          <a:prstGeom prst="rect">
            <a:avLst/>
          </a:prstGeom>
          <a:noFill/>
          <a:ln>
            <a:noFill/>
          </a:ln>
        </p:spPr>
        <p:txBody>
          <a:bodyPr spcFirstLastPara="1" wrap="square" lIns="91425" tIns="45700" rIns="91425" bIns="45700" anchor="b" anchorCtr="0">
            <a:normAutofit/>
          </a:bodyPr>
          <a:lstStyle>
            <a:lvl1pPr lvl="0" algn="ctr">
              <a:lnSpc>
                <a:spcPct val="90000"/>
              </a:lnSpc>
              <a:spcBef>
                <a:spcPts val="0"/>
              </a:spcBef>
              <a:spcAft>
                <a:spcPts val="0"/>
              </a:spcAft>
              <a:buClr>
                <a:schemeClr val="dk1"/>
              </a:buClr>
              <a:buSzPts val="4500"/>
              <a:buFont typeface="Calibri"/>
              <a:buNone/>
              <a:defRPr sz="45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13" name="Google Shape;13;p4"/>
          <p:cNvSpPr txBox="1">
            <a:spLocks noGrp="1"/>
          </p:cNvSpPr>
          <p:nvPr>
            <p:ph type="subTitle" idx="1"/>
          </p:nvPr>
        </p:nvSpPr>
        <p:spPr>
          <a:xfrm>
            <a:off x="857250" y="4802717"/>
            <a:ext cx="5143500" cy="2207683"/>
          </a:xfrm>
          <a:prstGeom prst="rect">
            <a:avLst/>
          </a:prstGeom>
          <a:noFill/>
          <a:ln>
            <a:noFill/>
          </a:ln>
        </p:spPr>
        <p:txBody>
          <a:bodyPr spcFirstLastPara="1" wrap="square" lIns="91425" tIns="45700" rIns="91425" bIns="45700" anchor="t" anchorCtr="0">
            <a:normAutofit/>
          </a:bodyPr>
          <a:lstStyle>
            <a:lvl1pPr lvl="0" algn="ctr">
              <a:lnSpc>
                <a:spcPct val="90000"/>
              </a:lnSpc>
              <a:spcBef>
                <a:spcPts val="750"/>
              </a:spcBef>
              <a:spcAft>
                <a:spcPts val="0"/>
              </a:spcAft>
              <a:buClr>
                <a:schemeClr val="dk1"/>
              </a:buClr>
              <a:buSzPts val="1800"/>
              <a:buNone/>
              <a:defRPr sz="1800"/>
            </a:lvl1pPr>
            <a:lvl2pPr lvl="1" algn="ctr">
              <a:lnSpc>
                <a:spcPct val="90000"/>
              </a:lnSpc>
              <a:spcBef>
                <a:spcPts val="375"/>
              </a:spcBef>
              <a:spcAft>
                <a:spcPts val="0"/>
              </a:spcAft>
              <a:buClr>
                <a:schemeClr val="dk1"/>
              </a:buClr>
              <a:buSzPts val="1500"/>
              <a:buNone/>
              <a:defRPr sz="1500"/>
            </a:lvl2pPr>
            <a:lvl3pPr lvl="2" algn="ctr">
              <a:lnSpc>
                <a:spcPct val="90000"/>
              </a:lnSpc>
              <a:spcBef>
                <a:spcPts val="375"/>
              </a:spcBef>
              <a:spcAft>
                <a:spcPts val="0"/>
              </a:spcAft>
              <a:buClr>
                <a:schemeClr val="dk1"/>
              </a:buClr>
              <a:buSzPts val="1350"/>
              <a:buNone/>
              <a:defRPr sz="1350"/>
            </a:lvl3pPr>
            <a:lvl4pPr lvl="3" algn="ctr">
              <a:lnSpc>
                <a:spcPct val="90000"/>
              </a:lnSpc>
              <a:spcBef>
                <a:spcPts val="375"/>
              </a:spcBef>
              <a:spcAft>
                <a:spcPts val="0"/>
              </a:spcAft>
              <a:buClr>
                <a:schemeClr val="dk1"/>
              </a:buClr>
              <a:buSzPts val="1200"/>
              <a:buNone/>
              <a:defRPr sz="1200"/>
            </a:lvl4pPr>
            <a:lvl5pPr lvl="4" algn="ctr">
              <a:lnSpc>
                <a:spcPct val="90000"/>
              </a:lnSpc>
              <a:spcBef>
                <a:spcPts val="375"/>
              </a:spcBef>
              <a:spcAft>
                <a:spcPts val="0"/>
              </a:spcAft>
              <a:buClr>
                <a:schemeClr val="dk1"/>
              </a:buClr>
              <a:buSzPts val="1200"/>
              <a:buNone/>
              <a:defRPr sz="1200"/>
            </a:lvl5pPr>
            <a:lvl6pPr lvl="5" algn="ctr">
              <a:lnSpc>
                <a:spcPct val="90000"/>
              </a:lnSpc>
              <a:spcBef>
                <a:spcPts val="375"/>
              </a:spcBef>
              <a:spcAft>
                <a:spcPts val="0"/>
              </a:spcAft>
              <a:buClr>
                <a:schemeClr val="dk1"/>
              </a:buClr>
              <a:buSzPts val="1200"/>
              <a:buNone/>
              <a:defRPr sz="1200"/>
            </a:lvl6pPr>
            <a:lvl7pPr lvl="6" algn="ctr">
              <a:lnSpc>
                <a:spcPct val="90000"/>
              </a:lnSpc>
              <a:spcBef>
                <a:spcPts val="375"/>
              </a:spcBef>
              <a:spcAft>
                <a:spcPts val="0"/>
              </a:spcAft>
              <a:buClr>
                <a:schemeClr val="dk1"/>
              </a:buClr>
              <a:buSzPts val="1200"/>
              <a:buNone/>
              <a:defRPr sz="1200"/>
            </a:lvl7pPr>
            <a:lvl8pPr lvl="7" algn="ctr">
              <a:lnSpc>
                <a:spcPct val="90000"/>
              </a:lnSpc>
              <a:spcBef>
                <a:spcPts val="375"/>
              </a:spcBef>
              <a:spcAft>
                <a:spcPts val="0"/>
              </a:spcAft>
              <a:buClr>
                <a:schemeClr val="dk1"/>
              </a:buClr>
              <a:buSzPts val="1200"/>
              <a:buNone/>
              <a:defRPr sz="1200"/>
            </a:lvl8pPr>
            <a:lvl9pPr lvl="8" algn="ctr">
              <a:lnSpc>
                <a:spcPct val="90000"/>
              </a:lnSpc>
              <a:spcBef>
                <a:spcPts val="375"/>
              </a:spcBef>
              <a:spcAft>
                <a:spcPts val="0"/>
              </a:spcAft>
              <a:buClr>
                <a:schemeClr val="dk1"/>
              </a:buClr>
              <a:buSzPts val="1200"/>
              <a:buNone/>
              <a:defRPr sz="1200"/>
            </a:lvl9pPr>
          </a:lstStyle>
          <a:p>
            <a:endParaRPr/>
          </a:p>
        </p:txBody>
      </p:sp>
      <p:sp>
        <p:nvSpPr>
          <p:cNvPr id="14" name="Google Shape;14;p4"/>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15" name="Google Shape;15;p4"/>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16" name="Google Shape;16;p4"/>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17"/>
        <p:cNvGrpSpPr/>
        <p:nvPr/>
      </p:nvGrpSpPr>
      <p:grpSpPr>
        <a:xfrm>
          <a:off x="0" y="0"/>
          <a:ext cx="0" cy="0"/>
          <a:chOff x="0" y="0"/>
          <a:chExt cx="0" cy="0"/>
        </a:xfrm>
      </p:grpSpPr>
      <p:sp>
        <p:nvSpPr>
          <p:cNvPr id="18" name="Google Shape;18;p5"/>
          <p:cNvSpPr txBox="1">
            <a:spLocks noGrp="1"/>
          </p:cNvSpPr>
          <p:nvPr>
            <p:ph type="title"/>
          </p:nvPr>
        </p:nvSpPr>
        <p:spPr>
          <a:xfrm>
            <a:off x="471488" y="486836"/>
            <a:ext cx="5915025" cy="1767417"/>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19" name="Google Shape;19;p5"/>
          <p:cNvSpPr txBox="1">
            <a:spLocks noGrp="1"/>
          </p:cNvSpPr>
          <p:nvPr>
            <p:ph type="body" idx="1"/>
          </p:nvPr>
        </p:nvSpPr>
        <p:spPr>
          <a:xfrm>
            <a:off x="471488" y="2434167"/>
            <a:ext cx="5915025" cy="5801784"/>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750"/>
              </a:spcBef>
              <a:spcAft>
                <a:spcPts val="0"/>
              </a:spcAft>
              <a:buClr>
                <a:schemeClr val="dk1"/>
              </a:buClr>
              <a:buSzPts val="1800"/>
              <a:buChar char="•"/>
              <a:defRPr/>
            </a:lvl1pPr>
            <a:lvl2pPr marL="914400" lvl="1" indent="-342900" algn="l">
              <a:lnSpc>
                <a:spcPct val="90000"/>
              </a:lnSpc>
              <a:spcBef>
                <a:spcPts val="375"/>
              </a:spcBef>
              <a:spcAft>
                <a:spcPts val="0"/>
              </a:spcAft>
              <a:buClr>
                <a:schemeClr val="dk1"/>
              </a:buClr>
              <a:buSzPts val="1800"/>
              <a:buChar char="•"/>
              <a:defRPr/>
            </a:lvl2pPr>
            <a:lvl3pPr marL="1371600" lvl="2" indent="-342900" algn="l">
              <a:lnSpc>
                <a:spcPct val="90000"/>
              </a:lnSpc>
              <a:spcBef>
                <a:spcPts val="375"/>
              </a:spcBef>
              <a:spcAft>
                <a:spcPts val="0"/>
              </a:spcAft>
              <a:buClr>
                <a:schemeClr val="dk1"/>
              </a:buClr>
              <a:buSzPts val="1800"/>
              <a:buChar char="•"/>
              <a:defRPr/>
            </a:lvl3pPr>
            <a:lvl4pPr marL="1828800" lvl="3" indent="-342900" algn="l">
              <a:lnSpc>
                <a:spcPct val="90000"/>
              </a:lnSpc>
              <a:spcBef>
                <a:spcPts val="375"/>
              </a:spcBef>
              <a:spcAft>
                <a:spcPts val="0"/>
              </a:spcAft>
              <a:buClr>
                <a:schemeClr val="dk1"/>
              </a:buClr>
              <a:buSzPts val="1800"/>
              <a:buChar char="•"/>
              <a:defRPr/>
            </a:lvl4pPr>
            <a:lvl5pPr marL="2286000" lvl="4" indent="-342900" algn="l">
              <a:lnSpc>
                <a:spcPct val="90000"/>
              </a:lnSpc>
              <a:spcBef>
                <a:spcPts val="375"/>
              </a:spcBef>
              <a:spcAft>
                <a:spcPts val="0"/>
              </a:spcAft>
              <a:buClr>
                <a:schemeClr val="dk1"/>
              </a:buClr>
              <a:buSzPts val="1800"/>
              <a:buChar char="•"/>
              <a:defRPr/>
            </a:lvl5pPr>
            <a:lvl6pPr marL="2743200" lvl="5" indent="-342900" algn="l">
              <a:lnSpc>
                <a:spcPct val="90000"/>
              </a:lnSpc>
              <a:spcBef>
                <a:spcPts val="375"/>
              </a:spcBef>
              <a:spcAft>
                <a:spcPts val="0"/>
              </a:spcAft>
              <a:buClr>
                <a:schemeClr val="dk1"/>
              </a:buClr>
              <a:buSzPts val="1800"/>
              <a:buChar char="•"/>
              <a:defRPr/>
            </a:lvl6pPr>
            <a:lvl7pPr marL="3200400" lvl="6" indent="-342900" algn="l">
              <a:lnSpc>
                <a:spcPct val="90000"/>
              </a:lnSpc>
              <a:spcBef>
                <a:spcPts val="375"/>
              </a:spcBef>
              <a:spcAft>
                <a:spcPts val="0"/>
              </a:spcAft>
              <a:buClr>
                <a:schemeClr val="dk1"/>
              </a:buClr>
              <a:buSzPts val="1800"/>
              <a:buChar char="•"/>
              <a:defRPr/>
            </a:lvl7pPr>
            <a:lvl8pPr marL="3657600" lvl="7" indent="-342900" algn="l">
              <a:lnSpc>
                <a:spcPct val="90000"/>
              </a:lnSpc>
              <a:spcBef>
                <a:spcPts val="375"/>
              </a:spcBef>
              <a:spcAft>
                <a:spcPts val="0"/>
              </a:spcAft>
              <a:buClr>
                <a:schemeClr val="dk1"/>
              </a:buClr>
              <a:buSzPts val="1800"/>
              <a:buChar char="•"/>
              <a:defRPr/>
            </a:lvl8pPr>
            <a:lvl9pPr marL="4114800" lvl="8" indent="-342900" algn="l">
              <a:lnSpc>
                <a:spcPct val="90000"/>
              </a:lnSpc>
              <a:spcBef>
                <a:spcPts val="375"/>
              </a:spcBef>
              <a:spcAft>
                <a:spcPts val="0"/>
              </a:spcAft>
              <a:buClr>
                <a:schemeClr val="dk1"/>
              </a:buClr>
              <a:buSzPts val="1800"/>
              <a:buChar char="•"/>
              <a:defRPr/>
            </a:lvl9pPr>
          </a:lstStyle>
          <a:p>
            <a:endParaRPr/>
          </a:p>
        </p:txBody>
      </p:sp>
      <p:sp>
        <p:nvSpPr>
          <p:cNvPr id="20" name="Google Shape;20;p5"/>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21" name="Google Shape;21;p5"/>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22" name="Google Shape;22;p5"/>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23"/>
        <p:cNvGrpSpPr/>
        <p:nvPr/>
      </p:nvGrpSpPr>
      <p:grpSpPr>
        <a:xfrm>
          <a:off x="0" y="0"/>
          <a:ext cx="0" cy="0"/>
          <a:chOff x="0" y="0"/>
          <a:chExt cx="0" cy="0"/>
        </a:xfrm>
      </p:grpSpPr>
      <p:sp>
        <p:nvSpPr>
          <p:cNvPr id="24" name="Google Shape;24;p6"/>
          <p:cNvSpPr txBox="1">
            <a:spLocks noGrp="1"/>
          </p:cNvSpPr>
          <p:nvPr>
            <p:ph type="title"/>
          </p:nvPr>
        </p:nvSpPr>
        <p:spPr>
          <a:xfrm>
            <a:off x="467916" y="2279653"/>
            <a:ext cx="5915025" cy="3803649"/>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4500"/>
              <a:buFont typeface="Calibri"/>
              <a:buNone/>
              <a:defRPr sz="45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25" name="Google Shape;25;p6"/>
          <p:cNvSpPr txBox="1">
            <a:spLocks noGrp="1"/>
          </p:cNvSpPr>
          <p:nvPr>
            <p:ph type="body" idx="1"/>
          </p:nvPr>
        </p:nvSpPr>
        <p:spPr>
          <a:xfrm>
            <a:off x="467916" y="6119286"/>
            <a:ext cx="5915025" cy="2000249"/>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750"/>
              </a:spcBef>
              <a:spcAft>
                <a:spcPts val="0"/>
              </a:spcAft>
              <a:buClr>
                <a:schemeClr val="dk1"/>
              </a:buClr>
              <a:buSzPts val="1800"/>
              <a:buNone/>
              <a:defRPr sz="1800">
                <a:solidFill>
                  <a:schemeClr val="dk1"/>
                </a:solidFill>
              </a:defRPr>
            </a:lvl1pPr>
            <a:lvl2pPr marL="914400" lvl="1" indent="-228600" algn="l">
              <a:lnSpc>
                <a:spcPct val="90000"/>
              </a:lnSpc>
              <a:spcBef>
                <a:spcPts val="375"/>
              </a:spcBef>
              <a:spcAft>
                <a:spcPts val="0"/>
              </a:spcAft>
              <a:buClr>
                <a:srgbClr val="888888"/>
              </a:buClr>
              <a:buSzPts val="1500"/>
              <a:buNone/>
              <a:defRPr sz="1500">
                <a:solidFill>
                  <a:srgbClr val="888888"/>
                </a:solidFill>
              </a:defRPr>
            </a:lvl2pPr>
            <a:lvl3pPr marL="1371600" lvl="2" indent="-228600" algn="l">
              <a:lnSpc>
                <a:spcPct val="90000"/>
              </a:lnSpc>
              <a:spcBef>
                <a:spcPts val="375"/>
              </a:spcBef>
              <a:spcAft>
                <a:spcPts val="0"/>
              </a:spcAft>
              <a:buClr>
                <a:srgbClr val="888888"/>
              </a:buClr>
              <a:buSzPts val="1350"/>
              <a:buNone/>
              <a:defRPr sz="1350">
                <a:solidFill>
                  <a:srgbClr val="888888"/>
                </a:solidFill>
              </a:defRPr>
            </a:lvl3pPr>
            <a:lvl4pPr marL="1828800" lvl="3" indent="-228600" algn="l">
              <a:lnSpc>
                <a:spcPct val="90000"/>
              </a:lnSpc>
              <a:spcBef>
                <a:spcPts val="375"/>
              </a:spcBef>
              <a:spcAft>
                <a:spcPts val="0"/>
              </a:spcAft>
              <a:buClr>
                <a:srgbClr val="888888"/>
              </a:buClr>
              <a:buSzPts val="1200"/>
              <a:buNone/>
              <a:defRPr sz="1200">
                <a:solidFill>
                  <a:srgbClr val="888888"/>
                </a:solidFill>
              </a:defRPr>
            </a:lvl4pPr>
            <a:lvl5pPr marL="2286000" lvl="4" indent="-228600" algn="l">
              <a:lnSpc>
                <a:spcPct val="90000"/>
              </a:lnSpc>
              <a:spcBef>
                <a:spcPts val="375"/>
              </a:spcBef>
              <a:spcAft>
                <a:spcPts val="0"/>
              </a:spcAft>
              <a:buClr>
                <a:srgbClr val="888888"/>
              </a:buClr>
              <a:buSzPts val="1200"/>
              <a:buNone/>
              <a:defRPr sz="1200">
                <a:solidFill>
                  <a:srgbClr val="888888"/>
                </a:solidFill>
              </a:defRPr>
            </a:lvl5pPr>
            <a:lvl6pPr marL="2743200" lvl="5" indent="-228600" algn="l">
              <a:lnSpc>
                <a:spcPct val="90000"/>
              </a:lnSpc>
              <a:spcBef>
                <a:spcPts val="375"/>
              </a:spcBef>
              <a:spcAft>
                <a:spcPts val="0"/>
              </a:spcAft>
              <a:buClr>
                <a:srgbClr val="888888"/>
              </a:buClr>
              <a:buSzPts val="1200"/>
              <a:buNone/>
              <a:defRPr sz="1200">
                <a:solidFill>
                  <a:srgbClr val="888888"/>
                </a:solidFill>
              </a:defRPr>
            </a:lvl6pPr>
            <a:lvl7pPr marL="3200400" lvl="6" indent="-228600" algn="l">
              <a:lnSpc>
                <a:spcPct val="90000"/>
              </a:lnSpc>
              <a:spcBef>
                <a:spcPts val="375"/>
              </a:spcBef>
              <a:spcAft>
                <a:spcPts val="0"/>
              </a:spcAft>
              <a:buClr>
                <a:srgbClr val="888888"/>
              </a:buClr>
              <a:buSzPts val="1200"/>
              <a:buNone/>
              <a:defRPr sz="1200">
                <a:solidFill>
                  <a:srgbClr val="888888"/>
                </a:solidFill>
              </a:defRPr>
            </a:lvl7pPr>
            <a:lvl8pPr marL="3657600" lvl="7" indent="-228600" algn="l">
              <a:lnSpc>
                <a:spcPct val="90000"/>
              </a:lnSpc>
              <a:spcBef>
                <a:spcPts val="375"/>
              </a:spcBef>
              <a:spcAft>
                <a:spcPts val="0"/>
              </a:spcAft>
              <a:buClr>
                <a:srgbClr val="888888"/>
              </a:buClr>
              <a:buSzPts val="1200"/>
              <a:buNone/>
              <a:defRPr sz="1200">
                <a:solidFill>
                  <a:srgbClr val="888888"/>
                </a:solidFill>
              </a:defRPr>
            </a:lvl8pPr>
            <a:lvl9pPr marL="4114800" lvl="8" indent="-228600" algn="l">
              <a:lnSpc>
                <a:spcPct val="90000"/>
              </a:lnSpc>
              <a:spcBef>
                <a:spcPts val="375"/>
              </a:spcBef>
              <a:spcAft>
                <a:spcPts val="0"/>
              </a:spcAft>
              <a:buClr>
                <a:srgbClr val="888888"/>
              </a:buClr>
              <a:buSzPts val="1200"/>
              <a:buNone/>
              <a:defRPr sz="1200">
                <a:solidFill>
                  <a:srgbClr val="888888"/>
                </a:solidFill>
              </a:defRPr>
            </a:lvl9pPr>
          </a:lstStyle>
          <a:p>
            <a:endParaRPr/>
          </a:p>
        </p:txBody>
      </p:sp>
      <p:sp>
        <p:nvSpPr>
          <p:cNvPr id="26" name="Google Shape;26;p6"/>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27" name="Google Shape;27;p6"/>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28" name="Google Shape;28;p6"/>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29"/>
        <p:cNvGrpSpPr/>
        <p:nvPr/>
      </p:nvGrpSpPr>
      <p:grpSpPr>
        <a:xfrm>
          <a:off x="0" y="0"/>
          <a:ext cx="0" cy="0"/>
          <a:chOff x="0" y="0"/>
          <a:chExt cx="0" cy="0"/>
        </a:xfrm>
      </p:grpSpPr>
      <p:sp>
        <p:nvSpPr>
          <p:cNvPr id="30" name="Google Shape;30;p7"/>
          <p:cNvSpPr txBox="1">
            <a:spLocks noGrp="1"/>
          </p:cNvSpPr>
          <p:nvPr>
            <p:ph type="title"/>
          </p:nvPr>
        </p:nvSpPr>
        <p:spPr>
          <a:xfrm>
            <a:off x="471488" y="486836"/>
            <a:ext cx="5915025" cy="1767417"/>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31" name="Google Shape;31;p7"/>
          <p:cNvSpPr txBox="1">
            <a:spLocks noGrp="1"/>
          </p:cNvSpPr>
          <p:nvPr>
            <p:ph type="body" idx="1"/>
          </p:nvPr>
        </p:nvSpPr>
        <p:spPr>
          <a:xfrm>
            <a:off x="471488" y="2434167"/>
            <a:ext cx="2914650" cy="5801784"/>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750"/>
              </a:spcBef>
              <a:spcAft>
                <a:spcPts val="0"/>
              </a:spcAft>
              <a:buClr>
                <a:schemeClr val="dk1"/>
              </a:buClr>
              <a:buSzPts val="1800"/>
              <a:buChar char="•"/>
              <a:defRPr/>
            </a:lvl1pPr>
            <a:lvl2pPr marL="914400" lvl="1" indent="-342900" algn="l">
              <a:lnSpc>
                <a:spcPct val="90000"/>
              </a:lnSpc>
              <a:spcBef>
                <a:spcPts val="375"/>
              </a:spcBef>
              <a:spcAft>
                <a:spcPts val="0"/>
              </a:spcAft>
              <a:buClr>
                <a:schemeClr val="dk1"/>
              </a:buClr>
              <a:buSzPts val="1800"/>
              <a:buChar char="•"/>
              <a:defRPr/>
            </a:lvl2pPr>
            <a:lvl3pPr marL="1371600" lvl="2" indent="-342900" algn="l">
              <a:lnSpc>
                <a:spcPct val="90000"/>
              </a:lnSpc>
              <a:spcBef>
                <a:spcPts val="375"/>
              </a:spcBef>
              <a:spcAft>
                <a:spcPts val="0"/>
              </a:spcAft>
              <a:buClr>
                <a:schemeClr val="dk1"/>
              </a:buClr>
              <a:buSzPts val="1800"/>
              <a:buChar char="•"/>
              <a:defRPr/>
            </a:lvl3pPr>
            <a:lvl4pPr marL="1828800" lvl="3" indent="-342900" algn="l">
              <a:lnSpc>
                <a:spcPct val="90000"/>
              </a:lnSpc>
              <a:spcBef>
                <a:spcPts val="375"/>
              </a:spcBef>
              <a:spcAft>
                <a:spcPts val="0"/>
              </a:spcAft>
              <a:buClr>
                <a:schemeClr val="dk1"/>
              </a:buClr>
              <a:buSzPts val="1800"/>
              <a:buChar char="•"/>
              <a:defRPr/>
            </a:lvl4pPr>
            <a:lvl5pPr marL="2286000" lvl="4" indent="-342900" algn="l">
              <a:lnSpc>
                <a:spcPct val="90000"/>
              </a:lnSpc>
              <a:spcBef>
                <a:spcPts val="375"/>
              </a:spcBef>
              <a:spcAft>
                <a:spcPts val="0"/>
              </a:spcAft>
              <a:buClr>
                <a:schemeClr val="dk1"/>
              </a:buClr>
              <a:buSzPts val="1800"/>
              <a:buChar char="•"/>
              <a:defRPr/>
            </a:lvl5pPr>
            <a:lvl6pPr marL="2743200" lvl="5" indent="-342900" algn="l">
              <a:lnSpc>
                <a:spcPct val="90000"/>
              </a:lnSpc>
              <a:spcBef>
                <a:spcPts val="375"/>
              </a:spcBef>
              <a:spcAft>
                <a:spcPts val="0"/>
              </a:spcAft>
              <a:buClr>
                <a:schemeClr val="dk1"/>
              </a:buClr>
              <a:buSzPts val="1800"/>
              <a:buChar char="•"/>
              <a:defRPr/>
            </a:lvl6pPr>
            <a:lvl7pPr marL="3200400" lvl="6" indent="-342900" algn="l">
              <a:lnSpc>
                <a:spcPct val="90000"/>
              </a:lnSpc>
              <a:spcBef>
                <a:spcPts val="375"/>
              </a:spcBef>
              <a:spcAft>
                <a:spcPts val="0"/>
              </a:spcAft>
              <a:buClr>
                <a:schemeClr val="dk1"/>
              </a:buClr>
              <a:buSzPts val="1800"/>
              <a:buChar char="•"/>
              <a:defRPr/>
            </a:lvl7pPr>
            <a:lvl8pPr marL="3657600" lvl="7" indent="-342900" algn="l">
              <a:lnSpc>
                <a:spcPct val="90000"/>
              </a:lnSpc>
              <a:spcBef>
                <a:spcPts val="375"/>
              </a:spcBef>
              <a:spcAft>
                <a:spcPts val="0"/>
              </a:spcAft>
              <a:buClr>
                <a:schemeClr val="dk1"/>
              </a:buClr>
              <a:buSzPts val="1800"/>
              <a:buChar char="•"/>
              <a:defRPr/>
            </a:lvl8pPr>
            <a:lvl9pPr marL="4114800" lvl="8" indent="-342900" algn="l">
              <a:lnSpc>
                <a:spcPct val="90000"/>
              </a:lnSpc>
              <a:spcBef>
                <a:spcPts val="375"/>
              </a:spcBef>
              <a:spcAft>
                <a:spcPts val="0"/>
              </a:spcAft>
              <a:buClr>
                <a:schemeClr val="dk1"/>
              </a:buClr>
              <a:buSzPts val="1800"/>
              <a:buChar char="•"/>
              <a:defRPr/>
            </a:lvl9pPr>
          </a:lstStyle>
          <a:p>
            <a:endParaRPr/>
          </a:p>
        </p:txBody>
      </p:sp>
      <p:sp>
        <p:nvSpPr>
          <p:cNvPr id="32" name="Google Shape;32;p7"/>
          <p:cNvSpPr txBox="1">
            <a:spLocks noGrp="1"/>
          </p:cNvSpPr>
          <p:nvPr>
            <p:ph type="body" idx="2"/>
          </p:nvPr>
        </p:nvSpPr>
        <p:spPr>
          <a:xfrm>
            <a:off x="3471863" y="2434167"/>
            <a:ext cx="2914650" cy="5801784"/>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750"/>
              </a:spcBef>
              <a:spcAft>
                <a:spcPts val="0"/>
              </a:spcAft>
              <a:buClr>
                <a:schemeClr val="dk1"/>
              </a:buClr>
              <a:buSzPts val="1800"/>
              <a:buChar char="•"/>
              <a:defRPr/>
            </a:lvl1pPr>
            <a:lvl2pPr marL="914400" lvl="1" indent="-342900" algn="l">
              <a:lnSpc>
                <a:spcPct val="90000"/>
              </a:lnSpc>
              <a:spcBef>
                <a:spcPts val="375"/>
              </a:spcBef>
              <a:spcAft>
                <a:spcPts val="0"/>
              </a:spcAft>
              <a:buClr>
                <a:schemeClr val="dk1"/>
              </a:buClr>
              <a:buSzPts val="1800"/>
              <a:buChar char="•"/>
              <a:defRPr/>
            </a:lvl2pPr>
            <a:lvl3pPr marL="1371600" lvl="2" indent="-342900" algn="l">
              <a:lnSpc>
                <a:spcPct val="90000"/>
              </a:lnSpc>
              <a:spcBef>
                <a:spcPts val="375"/>
              </a:spcBef>
              <a:spcAft>
                <a:spcPts val="0"/>
              </a:spcAft>
              <a:buClr>
                <a:schemeClr val="dk1"/>
              </a:buClr>
              <a:buSzPts val="1800"/>
              <a:buChar char="•"/>
              <a:defRPr/>
            </a:lvl3pPr>
            <a:lvl4pPr marL="1828800" lvl="3" indent="-342900" algn="l">
              <a:lnSpc>
                <a:spcPct val="90000"/>
              </a:lnSpc>
              <a:spcBef>
                <a:spcPts val="375"/>
              </a:spcBef>
              <a:spcAft>
                <a:spcPts val="0"/>
              </a:spcAft>
              <a:buClr>
                <a:schemeClr val="dk1"/>
              </a:buClr>
              <a:buSzPts val="1800"/>
              <a:buChar char="•"/>
              <a:defRPr/>
            </a:lvl4pPr>
            <a:lvl5pPr marL="2286000" lvl="4" indent="-342900" algn="l">
              <a:lnSpc>
                <a:spcPct val="90000"/>
              </a:lnSpc>
              <a:spcBef>
                <a:spcPts val="375"/>
              </a:spcBef>
              <a:spcAft>
                <a:spcPts val="0"/>
              </a:spcAft>
              <a:buClr>
                <a:schemeClr val="dk1"/>
              </a:buClr>
              <a:buSzPts val="1800"/>
              <a:buChar char="•"/>
              <a:defRPr/>
            </a:lvl5pPr>
            <a:lvl6pPr marL="2743200" lvl="5" indent="-342900" algn="l">
              <a:lnSpc>
                <a:spcPct val="90000"/>
              </a:lnSpc>
              <a:spcBef>
                <a:spcPts val="375"/>
              </a:spcBef>
              <a:spcAft>
                <a:spcPts val="0"/>
              </a:spcAft>
              <a:buClr>
                <a:schemeClr val="dk1"/>
              </a:buClr>
              <a:buSzPts val="1800"/>
              <a:buChar char="•"/>
              <a:defRPr/>
            </a:lvl6pPr>
            <a:lvl7pPr marL="3200400" lvl="6" indent="-342900" algn="l">
              <a:lnSpc>
                <a:spcPct val="90000"/>
              </a:lnSpc>
              <a:spcBef>
                <a:spcPts val="375"/>
              </a:spcBef>
              <a:spcAft>
                <a:spcPts val="0"/>
              </a:spcAft>
              <a:buClr>
                <a:schemeClr val="dk1"/>
              </a:buClr>
              <a:buSzPts val="1800"/>
              <a:buChar char="•"/>
              <a:defRPr/>
            </a:lvl7pPr>
            <a:lvl8pPr marL="3657600" lvl="7" indent="-342900" algn="l">
              <a:lnSpc>
                <a:spcPct val="90000"/>
              </a:lnSpc>
              <a:spcBef>
                <a:spcPts val="375"/>
              </a:spcBef>
              <a:spcAft>
                <a:spcPts val="0"/>
              </a:spcAft>
              <a:buClr>
                <a:schemeClr val="dk1"/>
              </a:buClr>
              <a:buSzPts val="1800"/>
              <a:buChar char="•"/>
              <a:defRPr/>
            </a:lvl8pPr>
            <a:lvl9pPr marL="4114800" lvl="8" indent="-342900" algn="l">
              <a:lnSpc>
                <a:spcPct val="90000"/>
              </a:lnSpc>
              <a:spcBef>
                <a:spcPts val="375"/>
              </a:spcBef>
              <a:spcAft>
                <a:spcPts val="0"/>
              </a:spcAft>
              <a:buClr>
                <a:schemeClr val="dk1"/>
              </a:buClr>
              <a:buSzPts val="1800"/>
              <a:buChar char="•"/>
              <a:defRPr/>
            </a:lvl9pPr>
          </a:lstStyle>
          <a:p>
            <a:endParaRPr/>
          </a:p>
        </p:txBody>
      </p:sp>
      <p:sp>
        <p:nvSpPr>
          <p:cNvPr id="33" name="Google Shape;33;p7"/>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34" name="Google Shape;34;p7"/>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35" name="Google Shape;35;p7"/>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36"/>
        <p:cNvGrpSpPr/>
        <p:nvPr/>
      </p:nvGrpSpPr>
      <p:grpSpPr>
        <a:xfrm>
          <a:off x="0" y="0"/>
          <a:ext cx="0" cy="0"/>
          <a:chOff x="0" y="0"/>
          <a:chExt cx="0" cy="0"/>
        </a:xfrm>
      </p:grpSpPr>
      <p:sp>
        <p:nvSpPr>
          <p:cNvPr id="37" name="Google Shape;37;p8"/>
          <p:cNvSpPr txBox="1">
            <a:spLocks noGrp="1"/>
          </p:cNvSpPr>
          <p:nvPr>
            <p:ph type="title"/>
          </p:nvPr>
        </p:nvSpPr>
        <p:spPr>
          <a:xfrm>
            <a:off x="472381" y="486836"/>
            <a:ext cx="5915025" cy="1767417"/>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38" name="Google Shape;38;p8"/>
          <p:cNvSpPr txBox="1">
            <a:spLocks noGrp="1"/>
          </p:cNvSpPr>
          <p:nvPr>
            <p:ph type="body" idx="1"/>
          </p:nvPr>
        </p:nvSpPr>
        <p:spPr>
          <a:xfrm>
            <a:off x="472381" y="2241551"/>
            <a:ext cx="2901255" cy="1098549"/>
          </a:xfrm>
          <a:prstGeom prst="rect">
            <a:avLst/>
          </a:prstGeom>
          <a:noFill/>
          <a:ln>
            <a:noFill/>
          </a:ln>
        </p:spPr>
        <p:txBody>
          <a:bodyPr spcFirstLastPara="1" wrap="square" lIns="91425" tIns="45700" rIns="91425" bIns="45700" anchor="b" anchorCtr="0">
            <a:normAutofit/>
          </a:bodyPr>
          <a:lstStyle>
            <a:lvl1pPr marL="457200" lvl="0" indent="-228600" algn="l">
              <a:lnSpc>
                <a:spcPct val="90000"/>
              </a:lnSpc>
              <a:spcBef>
                <a:spcPts val="750"/>
              </a:spcBef>
              <a:spcAft>
                <a:spcPts val="0"/>
              </a:spcAft>
              <a:buClr>
                <a:schemeClr val="dk1"/>
              </a:buClr>
              <a:buSzPts val="1800"/>
              <a:buNone/>
              <a:defRPr sz="1800" b="1"/>
            </a:lvl1pPr>
            <a:lvl2pPr marL="914400" lvl="1" indent="-228600" algn="l">
              <a:lnSpc>
                <a:spcPct val="90000"/>
              </a:lnSpc>
              <a:spcBef>
                <a:spcPts val="375"/>
              </a:spcBef>
              <a:spcAft>
                <a:spcPts val="0"/>
              </a:spcAft>
              <a:buClr>
                <a:schemeClr val="dk1"/>
              </a:buClr>
              <a:buSzPts val="1500"/>
              <a:buNone/>
              <a:defRPr sz="1500" b="1"/>
            </a:lvl2pPr>
            <a:lvl3pPr marL="1371600" lvl="2" indent="-228600" algn="l">
              <a:lnSpc>
                <a:spcPct val="90000"/>
              </a:lnSpc>
              <a:spcBef>
                <a:spcPts val="375"/>
              </a:spcBef>
              <a:spcAft>
                <a:spcPts val="0"/>
              </a:spcAft>
              <a:buClr>
                <a:schemeClr val="dk1"/>
              </a:buClr>
              <a:buSzPts val="1350"/>
              <a:buNone/>
              <a:defRPr sz="1350" b="1"/>
            </a:lvl3pPr>
            <a:lvl4pPr marL="1828800" lvl="3" indent="-228600" algn="l">
              <a:lnSpc>
                <a:spcPct val="90000"/>
              </a:lnSpc>
              <a:spcBef>
                <a:spcPts val="375"/>
              </a:spcBef>
              <a:spcAft>
                <a:spcPts val="0"/>
              </a:spcAft>
              <a:buClr>
                <a:schemeClr val="dk1"/>
              </a:buClr>
              <a:buSzPts val="1200"/>
              <a:buNone/>
              <a:defRPr sz="1200" b="1"/>
            </a:lvl4pPr>
            <a:lvl5pPr marL="2286000" lvl="4" indent="-228600" algn="l">
              <a:lnSpc>
                <a:spcPct val="90000"/>
              </a:lnSpc>
              <a:spcBef>
                <a:spcPts val="375"/>
              </a:spcBef>
              <a:spcAft>
                <a:spcPts val="0"/>
              </a:spcAft>
              <a:buClr>
                <a:schemeClr val="dk1"/>
              </a:buClr>
              <a:buSzPts val="1200"/>
              <a:buNone/>
              <a:defRPr sz="1200" b="1"/>
            </a:lvl5pPr>
            <a:lvl6pPr marL="2743200" lvl="5" indent="-228600" algn="l">
              <a:lnSpc>
                <a:spcPct val="90000"/>
              </a:lnSpc>
              <a:spcBef>
                <a:spcPts val="375"/>
              </a:spcBef>
              <a:spcAft>
                <a:spcPts val="0"/>
              </a:spcAft>
              <a:buClr>
                <a:schemeClr val="dk1"/>
              </a:buClr>
              <a:buSzPts val="1200"/>
              <a:buNone/>
              <a:defRPr sz="1200" b="1"/>
            </a:lvl6pPr>
            <a:lvl7pPr marL="3200400" lvl="6" indent="-228600" algn="l">
              <a:lnSpc>
                <a:spcPct val="90000"/>
              </a:lnSpc>
              <a:spcBef>
                <a:spcPts val="375"/>
              </a:spcBef>
              <a:spcAft>
                <a:spcPts val="0"/>
              </a:spcAft>
              <a:buClr>
                <a:schemeClr val="dk1"/>
              </a:buClr>
              <a:buSzPts val="1200"/>
              <a:buNone/>
              <a:defRPr sz="1200" b="1"/>
            </a:lvl7pPr>
            <a:lvl8pPr marL="3657600" lvl="7" indent="-228600" algn="l">
              <a:lnSpc>
                <a:spcPct val="90000"/>
              </a:lnSpc>
              <a:spcBef>
                <a:spcPts val="375"/>
              </a:spcBef>
              <a:spcAft>
                <a:spcPts val="0"/>
              </a:spcAft>
              <a:buClr>
                <a:schemeClr val="dk1"/>
              </a:buClr>
              <a:buSzPts val="1200"/>
              <a:buNone/>
              <a:defRPr sz="1200" b="1"/>
            </a:lvl8pPr>
            <a:lvl9pPr marL="4114800" lvl="8" indent="-228600" algn="l">
              <a:lnSpc>
                <a:spcPct val="90000"/>
              </a:lnSpc>
              <a:spcBef>
                <a:spcPts val="375"/>
              </a:spcBef>
              <a:spcAft>
                <a:spcPts val="0"/>
              </a:spcAft>
              <a:buClr>
                <a:schemeClr val="dk1"/>
              </a:buClr>
              <a:buSzPts val="1200"/>
              <a:buNone/>
              <a:defRPr sz="1200" b="1"/>
            </a:lvl9pPr>
          </a:lstStyle>
          <a:p>
            <a:endParaRPr/>
          </a:p>
        </p:txBody>
      </p:sp>
      <p:sp>
        <p:nvSpPr>
          <p:cNvPr id="39" name="Google Shape;39;p8"/>
          <p:cNvSpPr txBox="1">
            <a:spLocks noGrp="1"/>
          </p:cNvSpPr>
          <p:nvPr>
            <p:ph type="body" idx="2"/>
          </p:nvPr>
        </p:nvSpPr>
        <p:spPr>
          <a:xfrm>
            <a:off x="472381" y="3340100"/>
            <a:ext cx="2901255" cy="4912784"/>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750"/>
              </a:spcBef>
              <a:spcAft>
                <a:spcPts val="0"/>
              </a:spcAft>
              <a:buClr>
                <a:schemeClr val="dk1"/>
              </a:buClr>
              <a:buSzPts val="1800"/>
              <a:buChar char="•"/>
              <a:defRPr/>
            </a:lvl1pPr>
            <a:lvl2pPr marL="914400" lvl="1" indent="-342900" algn="l">
              <a:lnSpc>
                <a:spcPct val="90000"/>
              </a:lnSpc>
              <a:spcBef>
                <a:spcPts val="375"/>
              </a:spcBef>
              <a:spcAft>
                <a:spcPts val="0"/>
              </a:spcAft>
              <a:buClr>
                <a:schemeClr val="dk1"/>
              </a:buClr>
              <a:buSzPts val="1800"/>
              <a:buChar char="•"/>
              <a:defRPr/>
            </a:lvl2pPr>
            <a:lvl3pPr marL="1371600" lvl="2" indent="-342900" algn="l">
              <a:lnSpc>
                <a:spcPct val="90000"/>
              </a:lnSpc>
              <a:spcBef>
                <a:spcPts val="375"/>
              </a:spcBef>
              <a:spcAft>
                <a:spcPts val="0"/>
              </a:spcAft>
              <a:buClr>
                <a:schemeClr val="dk1"/>
              </a:buClr>
              <a:buSzPts val="1800"/>
              <a:buChar char="•"/>
              <a:defRPr/>
            </a:lvl3pPr>
            <a:lvl4pPr marL="1828800" lvl="3" indent="-342900" algn="l">
              <a:lnSpc>
                <a:spcPct val="90000"/>
              </a:lnSpc>
              <a:spcBef>
                <a:spcPts val="375"/>
              </a:spcBef>
              <a:spcAft>
                <a:spcPts val="0"/>
              </a:spcAft>
              <a:buClr>
                <a:schemeClr val="dk1"/>
              </a:buClr>
              <a:buSzPts val="1800"/>
              <a:buChar char="•"/>
              <a:defRPr/>
            </a:lvl4pPr>
            <a:lvl5pPr marL="2286000" lvl="4" indent="-342900" algn="l">
              <a:lnSpc>
                <a:spcPct val="90000"/>
              </a:lnSpc>
              <a:spcBef>
                <a:spcPts val="375"/>
              </a:spcBef>
              <a:spcAft>
                <a:spcPts val="0"/>
              </a:spcAft>
              <a:buClr>
                <a:schemeClr val="dk1"/>
              </a:buClr>
              <a:buSzPts val="1800"/>
              <a:buChar char="•"/>
              <a:defRPr/>
            </a:lvl5pPr>
            <a:lvl6pPr marL="2743200" lvl="5" indent="-342900" algn="l">
              <a:lnSpc>
                <a:spcPct val="90000"/>
              </a:lnSpc>
              <a:spcBef>
                <a:spcPts val="375"/>
              </a:spcBef>
              <a:spcAft>
                <a:spcPts val="0"/>
              </a:spcAft>
              <a:buClr>
                <a:schemeClr val="dk1"/>
              </a:buClr>
              <a:buSzPts val="1800"/>
              <a:buChar char="•"/>
              <a:defRPr/>
            </a:lvl6pPr>
            <a:lvl7pPr marL="3200400" lvl="6" indent="-342900" algn="l">
              <a:lnSpc>
                <a:spcPct val="90000"/>
              </a:lnSpc>
              <a:spcBef>
                <a:spcPts val="375"/>
              </a:spcBef>
              <a:spcAft>
                <a:spcPts val="0"/>
              </a:spcAft>
              <a:buClr>
                <a:schemeClr val="dk1"/>
              </a:buClr>
              <a:buSzPts val="1800"/>
              <a:buChar char="•"/>
              <a:defRPr/>
            </a:lvl7pPr>
            <a:lvl8pPr marL="3657600" lvl="7" indent="-342900" algn="l">
              <a:lnSpc>
                <a:spcPct val="90000"/>
              </a:lnSpc>
              <a:spcBef>
                <a:spcPts val="375"/>
              </a:spcBef>
              <a:spcAft>
                <a:spcPts val="0"/>
              </a:spcAft>
              <a:buClr>
                <a:schemeClr val="dk1"/>
              </a:buClr>
              <a:buSzPts val="1800"/>
              <a:buChar char="•"/>
              <a:defRPr/>
            </a:lvl8pPr>
            <a:lvl9pPr marL="4114800" lvl="8" indent="-342900" algn="l">
              <a:lnSpc>
                <a:spcPct val="90000"/>
              </a:lnSpc>
              <a:spcBef>
                <a:spcPts val="375"/>
              </a:spcBef>
              <a:spcAft>
                <a:spcPts val="0"/>
              </a:spcAft>
              <a:buClr>
                <a:schemeClr val="dk1"/>
              </a:buClr>
              <a:buSzPts val="1800"/>
              <a:buChar char="•"/>
              <a:defRPr/>
            </a:lvl9pPr>
          </a:lstStyle>
          <a:p>
            <a:endParaRPr/>
          </a:p>
        </p:txBody>
      </p:sp>
      <p:sp>
        <p:nvSpPr>
          <p:cNvPr id="40" name="Google Shape;40;p8"/>
          <p:cNvSpPr txBox="1">
            <a:spLocks noGrp="1"/>
          </p:cNvSpPr>
          <p:nvPr>
            <p:ph type="body" idx="3"/>
          </p:nvPr>
        </p:nvSpPr>
        <p:spPr>
          <a:xfrm>
            <a:off x="3471863" y="2241551"/>
            <a:ext cx="2915543" cy="1098549"/>
          </a:xfrm>
          <a:prstGeom prst="rect">
            <a:avLst/>
          </a:prstGeom>
          <a:noFill/>
          <a:ln>
            <a:noFill/>
          </a:ln>
        </p:spPr>
        <p:txBody>
          <a:bodyPr spcFirstLastPara="1" wrap="square" lIns="91425" tIns="45700" rIns="91425" bIns="45700" anchor="b" anchorCtr="0">
            <a:normAutofit/>
          </a:bodyPr>
          <a:lstStyle>
            <a:lvl1pPr marL="457200" lvl="0" indent="-228600" algn="l">
              <a:lnSpc>
                <a:spcPct val="90000"/>
              </a:lnSpc>
              <a:spcBef>
                <a:spcPts val="750"/>
              </a:spcBef>
              <a:spcAft>
                <a:spcPts val="0"/>
              </a:spcAft>
              <a:buClr>
                <a:schemeClr val="dk1"/>
              </a:buClr>
              <a:buSzPts val="1800"/>
              <a:buNone/>
              <a:defRPr sz="1800" b="1"/>
            </a:lvl1pPr>
            <a:lvl2pPr marL="914400" lvl="1" indent="-228600" algn="l">
              <a:lnSpc>
                <a:spcPct val="90000"/>
              </a:lnSpc>
              <a:spcBef>
                <a:spcPts val="375"/>
              </a:spcBef>
              <a:spcAft>
                <a:spcPts val="0"/>
              </a:spcAft>
              <a:buClr>
                <a:schemeClr val="dk1"/>
              </a:buClr>
              <a:buSzPts val="1500"/>
              <a:buNone/>
              <a:defRPr sz="1500" b="1"/>
            </a:lvl2pPr>
            <a:lvl3pPr marL="1371600" lvl="2" indent="-228600" algn="l">
              <a:lnSpc>
                <a:spcPct val="90000"/>
              </a:lnSpc>
              <a:spcBef>
                <a:spcPts val="375"/>
              </a:spcBef>
              <a:spcAft>
                <a:spcPts val="0"/>
              </a:spcAft>
              <a:buClr>
                <a:schemeClr val="dk1"/>
              </a:buClr>
              <a:buSzPts val="1350"/>
              <a:buNone/>
              <a:defRPr sz="1350" b="1"/>
            </a:lvl3pPr>
            <a:lvl4pPr marL="1828800" lvl="3" indent="-228600" algn="l">
              <a:lnSpc>
                <a:spcPct val="90000"/>
              </a:lnSpc>
              <a:spcBef>
                <a:spcPts val="375"/>
              </a:spcBef>
              <a:spcAft>
                <a:spcPts val="0"/>
              </a:spcAft>
              <a:buClr>
                <a:schemeClr val="dk1"/>
              </a:buClr>
              <a:buSzPts val="1200"/>
              <a:buNone/>
              <a:defRPr sz="1200" b="1"/>
            </a:lvl4pPr>
            <a:lvl5pPr marL="2286000" lvl="4" indent="-228600" algn="l">
              <a:lnSpc>
                <a:spcPct val="90000"/>
              </a:lnSpc>
              <a:spcBef>
                <a:spcPts val="375"/>
              </a:spcBef>
              <a:spcAft>
                <a:spcPts val="0"/>
              </a:spcAft>
              <a:buClr>
                <a:schemeClr val="dk1"/>
              </a:buClr>
              <a:buSzPts val="1200"/>
              <a:buNone/>
              <a:defRPr sz="1200" b="1"/>
            </a:lvl5pPr>
            <a:lvl6pPr marL="2743200" lvl="5" indent="-228600" algn="l">
              <a:lnSpc>
                <a:spcPct val="90000"/>
              </a:lnSpc>
              <a:spcBef>
                <a:spcPts val="375"/>
              </a:spcBef>
              <a:spcAft>
                <a:spcPts val="0"/>
              </a:spcAft>
              <a:buClr>
                <a:schemeClr val="dk1"/>
              </a:buClr>
              <a:buSzPts val="1200"/>
              <a:buNone/>
              <a:defRPr sz="1200" b="1"/>
            </a:lvl6pPr>
            <a:lvl7pPr marL="3200400" lvl="6" indent="-228600" algn="l">
              <a:lnSpc>
                <a:spcPct val="90000"/>
              </a:lnSpc>
              <a:spcBef>
                <a:spcPts val="375"/>
              </a:spcBef>
              <a:spcAft>
                <a:spcPts val="0"/>
              </a:spcAft>
              <a:buClr>
                <a:schemeClr val="dk1"/>
              </a:buClr>
              <a:buSzPts val="1200"/>
              <a:buNone/>
              <a:defRPr sz="1200" b="1"/>
            </a:lvl7pPr>
            <a:lvl8pPr marL="3657600" lvl="7" indent="-228600" algn="l">
              <a:lnSpc>
                <a:spcPct val="90000"/>
              </a:lnSpc>
              <a:spcBef>
                <a:spcPts val="375"/>
              </a:spcBef>
              <a:spcAft>
                <a:spcPts val="0"/>
              </a:spcAft>
              <a:buClr>
                <a:schemeClr val="dk1"/>
              </a:buClr>
              <a:buSzPts val="1200"/>
              <a:buNone/>
              <a:defRPr sz="1200" b="1"/>
            </a:lvl8pPr>
            <a:lvl9pPr marL="4114800" lvl="8" indent="-228600" algn="l">
              <a:lnSpc>
                <a:spcPct val="90000"/>
              </a:lnSpc>
              <a:spcBef>
                <a:spcPts val="375"/>
              </a:spcBef>
              <a:spcAft>
                <a:spcPts val="0"/>
              </a:spcAft>
              <a:buClr>
                <a:schemeClr val="dk1"/>
              </a:buClr>
              <a:buSzPts val="1200"/>
              <a:buNone/>
              <a:defRPr sz="1200" b="1"/>
            </a:lvl9pPr>
          </a:lstStyle>
          <a:p>
            <a:endParaRPr/>
          </a:p>
        </p:txBody>
      </p:sp>
      <p:sp>
        <p:nvSpPr>
          <p:cNvPr id="41" name="Google Shape;41;p8"/>
          <p:cNvSpPr txBox="1">
            <a:spLocks noGrp="1"/>
          </p:cNvSpPr>
          <p:nvPr>
            <p:ph type="body" idx="4"/>
          </p:nvPr>
        </p:nvSpPr>
        <p:spPr>
          <a:xfrm>
            <a:off x="3471863" y="3340100"/>
            <a:ext cx="2915543" cy="4912784"/>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750"/>
              </a:spcBef>
              <a:spcAft>
                <a:spcPts val="0"/>
              </a:spcAft>
              <a:buClr>
                <a:schemeClr val="dk1"/>
              </a:buClr>
              <a:buSzPts val="1800"/>
              <a:buChar char="•"/>
              <a:defRPr/>
            </a:lvl1pPr>
            <a:lvl2pPr marL="914400" lvl="1" indent="-342900" algn="l">
              <a:lnSpc>
                <a:spcPct val="90000"/>
              </a:lnSpc>
              <a:spcBef>
                <a:spcPts val="375"/>
              </a:spcBef>
              <a:spcAft>
                <a:spcPts val="0"/>
              </a:spcAft>
              <a:buClr>
                <a:schemeClr val="dk1"/>
              </a:buClr>
              <a:buSzPts val="1800"/>
              <a:buChar char="•"/>
              <a:defRPr/>
            </a:lvl2pPr>
            <a:lvl3pPr marL="1371600" lvl="2" indent="-342900" algn="l">
              <a:lnSpc>
                <a:spcPct val="90000"/>
              </a:lnSpc>
              <a:spcBef>
                <a:spcPts val="375"/>
              </a:spcBef>
              <a:spcAft>
                <a:spcPts val="0"/>
              </a:spcAft>
              <a:buClr>
                <a:schemeClr val="dk1"/>
              </a:buClr>
              <a:buSzPts val="1800"/>
              <a:buChar char="•"/>
              <a:defRPr/>
            </a:lvl3pPr>
            <a:lvl4pPr marL="1828800" lvl="3" indent="-342900" algn="l">
              <a:lnSpc>
                <a:spcPct val="90000"/>
              </a:lnSpc>
              <a:spcBef>
                <a:spcPts val="375"/>
              </a:spcBef>
              <a:spcAft>
                <a:spcPts val="0"/>
              </a:spcAft>
              <a:buClr>
                <a:schemeClr val="dk1"/>
              </a:buClr>
              <a:buSzPts val="1800"/>
              <a:buChar char="•"/>
              <a:defRPr/>
            </a:lvl4pPr>
            <a:lvl5pPr marL="2286000" lvl="4" indent="-342900" algn="l">
              <a:lnSpc>
                <a:spcPct val="90000"/>
              </a:lnSpc>
              <a:spcBef>
                <a:spcPts val="375"/>
              </a:spcBef>
              <a:spcAft>
                <a:spcPts val="0"/>
              </a:spcAft>
              <a:buClr>
                <a:schemeClr val="dk1"/>
              </a:buClr>
              <a:buSzPts val="1800"/>
              <a:buChar char="•"/>
              <a:defRPr/>
            </a:lvl5pPr>
            <a:lvl6pPr marL="2743200" lvl="5" indent="-342900" algn="l">
              <a:lnSpc>
                <a:spcPct val="90000"/>
              </a:lnSpc>
              <a:spcBef>
                <a:spcPts val="375"/>
              </a:spcBef>
              <a:spcAft>
                <a:spcPts val="0"/>
              </a:spcAft>
              <a:buClr>
                <a:schemeClr val="dk1"/>
              </a:buClr>
              <a:buSzPts val="1800"/>
              <a:buChar char="•"/>
              <a:defRPr/>
            </a:lvl6pPr>
            <a:lvl7pPr marL="3200400" lvl="6" indent="-342900" algn="l">
              <a:lnSpc>
                <a:spcPct val="90000"/>
              </a:lnSpc>
              <a:spcBef>
                <a:spcPts val="375"/>
              </a:spcBef>
              <a:spcAft>
                <a:spcPts val="0"/>
              </a:spcAft>
              <a:buClr>
                <a:schemeClr val="dk1"/>
              </a:buClr>
              <a:buSzPts val="1800"/>
              <a:buChar char="•"/>
              <a:defRPr/>
            </a:lvl7pPr>
            <a:lvl8pPr marL="3657600" lvl="7" indent="-342900" algn="l">
              <a:lnSpc>
                <a:spcPct val="90000"/>
              </a:lnSpc>
              <a:spcBef>
                <a:spcPts val="375"/>
              </a:spcBef>
              <a:spcAft>
                <a:spcPts val="0"/>
              </a:spcAft>
              <a:buClr>
                <a:schemeClr val="dk1"/>
              </a:buClr>
              <a:buSzPts val="1800"/>
              <a:buChar char="•"/>
              <a:defRPr/>
            </a:lvl8pPr>
            <a:lvl9pPr marL="4114800" lvl="8" indent="-342900" algn="l">
              <a:lnSpc>
                <a:spcPct val="90000"/>
              </a:lnSpc>
              <a:spcBef>
                <a:spcPts val="375"/>
              </a:spcBef>
              <a:spcAft>
                <a:spcPts val="0"/>
              </a:spcAft>
              <a:buClr>
                <a:schemeClr val="dk1"/>
              </a:buClr>
              <a:buSzPts val="1800"/>
              <a:buChar char="•"/>
              <a:defRPr/>
            </a:lvl9pPr>
          </a:lstStyle>
          <a:p>
            <a:endParaRPr/>
          </a:p>
        </p:txBody>
      </p:sp>
      <p:sp>
        <p:nvSpPr>
          <p:cNvPr id="42" name="Google Shape;42;p8"/>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43" name="Google Shape;43;p8"/>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44" name="Google Shape;44;p8"/>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45"/>
        <p:cNvGrpSpPr/>
        <p:nvPr/>
      </p:nvGrpSpPr>
      <p:grpSpPr>
        <a:xfrm>
          <a:off x="0" y="0"/>
          <a:ext cx="0" cy="0"/>
          <a:chOff x="0" y="0"/>
          <a:chExt cx="0" cy="0"/>
        </a:xfrm>
      </p:grpSpPr>
      <p:sp>
        <p:nvSpPr>
          <p:cNvPr id="46" name="Google Shape;46;p9"/>
          <p:cNvSpPr txBox="1">
            <a:spLocks noGrp="1"/>
          </p:cNvSpPr>
          <p:nvPr>
            <p:ph type="title"/>
          </p:nvPr>
        </p:nvSpPr>
        <p:spPr>
          <a:xfrm>
            <a:off x="471488" y="486836"/>
            <a:ext cx="5915025" cy="1767417"/>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7" name="Google Shape;47;p9"/>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48" name="Google Shape;48;p9"/>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49" name="Google Shape;49;p9"/>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50"/>
        <p:cNvGrpSpPr/>
        <p:nvPr/>
      </p:nvGrpSpPr>
      <p:grpSpPr>
        <a:xfrm>
          <a:off x="0" y="0"/>
          <a:ext cx="0" cy="0"/>
          <a:chOff x="0" y="0"/>
          <a:chExt cx="0" cy="0"/>
        </a:xfrm>
      </p:grpSpPr>
      <p:sp>
        <p:nvSpPr>
          <p:cNvPr id="51" name="Google Shape;51;p10"/>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52" name="Google Shape;52;p10"/>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53" name="Google Shape;53;p10"/>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54"/>
        <p:cNvGrpSpPr/>
        <p:nvPr/>
      </p:nvGrpSpPr>
      <p:grpSpPr>
        <a:xfrm>
          <a:off x="0" y="0"/>
          <a:ext cx="0" cy="0"/>
          <a:chOff x="0" y="0"/>
          <a:chExt cx="0" cy="0"/>
        </a:xfrm>
      </p:grpSpPr>
      <p:sp>
        <p:nvSpPr>
          <p:cNvPr id="55" name="Google Shape;55;p11"/>
          <p:cNvSpPr txBox="1">
            <a:spLocks noGrp="1"/>
          </p:cNvSpPr>
          <p:nvPr>
            <p:ph type="title"/>
          </p:nvPr>
        </p:nvSpPr>
        <p:spPr>
          <a:xfrm>
            <a:off x="472381" y="609600"/>
            <a:ext cx="2211884" cy="21336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2400"/>
              <a:buFont typeface="Calibri"/>
              <a:buNone/>
              <a:defRPr sz="2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6" name="Google Shape;56;p11"/>
          <p:cNvSpPr txBox="1">
            <a:spLocks noGrp="1"/>
          </p:cNvSpPr>
          <p:nvPr>
            <p:ph type="body" idx="1"/>
          </p:nvPr>
        </p:nvSpPr>
        <p:spPr>
          <a:xfrm>
            <a:off x="2915543" y="1316569"/>
            <a:ext cx="3471863" cy="6498167"/>
          </a:xfrm>
          <a:prstGeom prst="rect">
            <a:avLst/>
          </a:prstGeom>
          <a:noFill/>
          <a:ln>
            <a:noFill/>
          </a:ln>
        </p:spPr>
        <p:txBody>
          <a:bodyPr spcFirstLastPara="1" wrap="square" lIns="91425" tIns="45700" rIns="91425" bIns="45700" anchor="t" anchorCtr="0">
            <a:normAutofit/>
          </a:bodyPr>
          <a:lstStyle>
            <a:lvl1pPr marL="457200" lvl="0" indent="-381000" algn="l">
              <a:lnSpc>
                <a:spcPct val="90000"/>
              </a:lnSpc>
              <a:spcBef>
                <a:spcPts val="750"/>
              </a:spcBef>
              <a:spcAft>
                <a:spcPts val="0"/>
              </a:spcAft>
              <a:buClr>
                <a:schemeClr val="dk1"/>
              </a:buClr>
              <a:buSzPts val="2400"/>
              <a:buChar char="•"/>
              <a:defRPr sz="2400"/>
            </a:lvl1pPr>
            <a:lvl2pPr marL="914400" lvl="1" indent="-361950" algn="l">
              <a:lnSpc>
                <a:spcPct val="90000"/>
              </a:lnSpc>
              <a:spcBef>
                <a:spcPts val="375"/>
              </a:spcBef>
              <a:spcAft>
                <a:spcPts val="0"/>
              </a:spcAft>
              <a:buClr>
                <a:schemeClr val="dk1"/>
              </a:buClr>
              <a:buSzPts val="2100"/>
              <a:buChar char="•"/>
              <a:defRPr sz="2100"/>
            </a:lvl2pPr>
            <a:lvl3pPr marL="1371600" lvl="2" indent="-342900" algn="l">
              <a:lnSpc>
                <a:spcPct val="90000"/>
              </a:lnSpc>
              <a:spcBef>
                <a:spcPts val="375"/>
              </a:spcBef>
              <a:spcAft>
                <a:spcPts val="0"/>
              </a:spcAft>
              <a:buClr>
                <a:schemeClr val="dk1"/>
              </a:buClr>
              <a:buSzPts val="1800"/>
              <a:buChar char="•"/>
              <a:defRPr sz="1800"/>
            </a:lvl3pPr>
            <a:lvl4pPr marL="1828800" lvl="3" indent="-323850" algn="l">
              <a:lnSpc>
                <a:spcPct val="90000"/>
              </a:lnSpc>
              <a:spcBef>
                <a:spcPts val="375"/>
              </a:spcBef>
              <a:spcAft>
                <a:spcPts val="0"/>
              </a:spcAft>
              <a:buClr>
                <a:schemeClr val="dk1"/>
              </a:buClr>
              <a:buSzPts val="1500"/>
              <a:buChar char="•"/>
              <a:defRPr sz="1500"/>
            </a:lvl4pPr>
            <a:lvl5pPr marL="2286000" lvl="4" indent="-323850" algn="l">
              <a:lnSpc>
                <a:spcPct val="90000"/>
              </a:lnSpc>
              <a:spcBef>
                <a:spcPts val="375"/>
              </a:spcBef>
              <a:spcAft>
                <a:spcPts val="0"/>
              </a:spcAft>
              <a:buClr>
                <a:schemeClr val="dk1"/>
              </a:buClr>
              <a:buSzPts val="1500"/>
              <a:buChar char="•"/>
              <a:defRPr sz="1500"/>
            </a:lvl5pPr>
            <a:lvl6pPr marL="2743200" lvl="5" indent="-323850" algn="l">
              <a:lnSpc>
                <a:spcPct val="90000"/>
              </a:lnSpc>
              <a:spcBef>
                <a:spcPts val="375"/>
              </a:spcBef>
              <a:spcAft>
                <a:spcPts val="0"/>
              </a:spcAft>
              <a:buClr>
                <a:schemeClr val="dk1"/>
              </a:buClr>
              <a:buSzPts val="1500"/>
              <a:buChar char="•"/>
              <a:defRPr sz="1500"/>
            </a:lvl6pPr>
            <a:lvl7pPr marL="3200400" lvl="6" indent="-323850" algn="l">
              <a:lnSpc>
                <a:spcPct val="90000"/>
              </a:lnSpc>
              <a:spcBef>
                <a:spcPts val="375"/>
              </a:spcBef>
              <a:spcAft>
                <a:spcPts val="0"/>
              </a:spcAft>
              <a:buClr>
                <a:schemeClr val="dk1"/>
              </a:buClr>
              <a:buSzPts val="1500"/>
              <a:buChar char="•"/>
              <a:defRPr sz="1500"/>
            </a:lvl7pPr>
            <a:lvl8pPr marL="3657600" lvl="7" indent="-323850" algn="l">
              <a:lnSpc>
                <a:spcPct val="90000"/>
              </a:lnSpc>
              <a:spcBef>
                <a:spcPts val="375"/>
              </a:spcBef>
              <a:spcAft>
                <a:spcPts val="0"/>
              </a:spcAft>
              <a:buClr>
                <a:schemeClr val="dk1"/>
              </a:buClr>
              <a:buSzPts val="1500"/>
              <a:buChar char="•"/>
              <a:defRPr sz="1500"/>
            </a:lvl8pPr>
            <a:lvl9pPr marL="4114800" lvl="8" indent="-323850" algn="l">
              <a:lnSpc>
                <a:spcPct val="90000"/>
              </a:lnSpc>
              <a:spcBef>
                <a:spcPts val="375"/>
              </a:spcBef>
              <a:spcAft>
                <a:spcPts val="0"/>
              </a:spcAft>
              <a:buClr>
                <a:schemeClr val="dk1"/>
              </a:buClr>
              <a:buSzPts val="1500"/>
              <a:buChar char="•"/>
              <a:defRPr sz="1500"/>
            </a:lvl9pPr>
          </a:lstStyle>
          <a:p>
            <a:endParaRPr/>
          </a:p>
        </p:txBody>
      </p:sp>
      <p:sp>
        <p:nvSpPr>
          <p:cNvPr id="57" name="Google Shape;57;p11"/>
          <p:cNvSpPr txBox="1">
            <a:spLocks noGrp="1"/>
          </p:cNvSpPr>
          <p:nvPr>
            <p:ph type="body" idx="2"/>
          </p:nvPr>
        </p:nvSpPr>
        <p:spPr>
          <a:xfrm>
            <a:off x="472381" y="2743200"/>
            <a:ext cx="2211884" cy="5082117"/>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750"/>
              </a:spcBef>
              <a:spcAft>
                <a:spcPts val="0"/>
              </a:spcAft>
              <a:buClr>
                <a:schemeClr val="dk1"/>
              </a:buClr>
              <a:buSzPts val="1200"/>
              <a:buNone/>
              <a:defRPr sz="1200"/>
            </a:lvl1pPr>
            <a:lvl2pPr marL="914400" lvl="1" indent="-228600" algn="l">
              <a:lnSpc>
                <a:spcPct val="90000"/>
              </a:lnSpc>
              <a:spcBef>
                <a:spcPts val="375"/>
              </a:spcBef>
              <a:spcAft>
                <a:spcPts val="0"/>
              </a:spcAft>
              <a:buClr>
                <a:schemeClr val="dk1"/>
              </a:buClr>
              <a:buSzPts val="1050"/>
              <a:buNone/>
              <a:defRPr sz="1050"/>
            </a:lvl2pPr>
            <a:lvl3pPr marL="1371600" lvl="2" indent="-228600" algn="l">
              <a:lnSpc>
                <a:spcPct val="90000"/>
              </a:lnSpc>
              <a:spcBef>
                <a:spcPts val="375"/>
              </a:spcBef>
              <a:spcAft>
                <a:spcPts val="0"/>
              </a:spcAft>
              <a:buClr>
                <a:schemeClr val="dk1"/>
              </a:buClr>
              <a:buSzPts val="900"/>
              <a:buNone/>
              <a:defRPr sz="900"/>
            </a:lvl3pPr>
            <a:lvl4pPr marL="1828800" lvl="3" indent="-228600" algn="l">
              <a:lnSpc>
                <a:spcPct val="90000"/>
              </a:lnSpc>
              <a:spcBef>
                <a:spcPts val="375"/>
              </a:spcBef>
              <a:spcAft>
                <a:spcPts val="0"/>
              </a:spcAft>
              <a:buClr>
                <a:schemeClr val="dk1"/>
              </a:buClr>
              <a:buSzPts val="750"/>
              <a:buNone/>
              <a:defRPr sz="750"/>
            </a:lvl4pPr>
            <a:lvl5pPr marL="2286000" lvl="4" indent="-228600" algn="l">
              <a:lnSpc>
                <a:spcPct val="90000"/>
              </a:lnSpc>
              <a:spcBef>
                <a:spcPts val="375"/>
              </a:spcBef>
              <a:spcAft>
                <a:spcPts val="0"/>
              </a:spcAft>
              <a:buClr>
                <a:schemeClr val="dk1"/>
              </a:buClr>
              <a:buSzPts val="750"/>
              <a:buNone/>
              <a:defRPr sz="750"/>
            </a:lvl5pPr>
            <a:lvl6pPr marL="2743200" lvl="5" indent="-228600" algn="l">
              <a:lnSpc>
                <a:spcPct val="90000"/>
              </a:lnSpc>
              <a:spcBef>
                <a:spcPts val="375"/>
              </a:spcBef>
              <a:spcAft>
                <a:spcPts val="0"/>
              </a:spcAft>
              <a:buClr>
                <a:schemeClr val="dk1"/>
              </a:buClr>
              <a:buSzPts val="750"/>
              <a:buNone/>
              <a:defRPr sz="750"/>
            </a:lvl6pPr>
            <a:lvl7pPr marL="3200400" lvl="6" indent="-228600" algn="l">
              <a:lnSpc>
                <a:spcPct val="90000"/>
              </a:lnSpc>
              <a:spcBef>
                <a:spcPts val="375"/>
              </a:spcBef>
              <a:spcAft>
                <a:spcPts val="0"/>
              </a:spcAft>
              <a:buClr>
                <a:schemeClr val="dk1"/>
              </a:buClr>
              <a:buSzPts val="750"/>
              <a:buNone/>
              <a:defRPr sz="750"/>
            </a:lvl7pPr>
            <a:lvl8pPr marL="3657600" lvl="7" indent="-228600" algn="l">
              <a:lnSpc>
                <a:spcPct val="90000"/>
              </a:lnSpc>
              <a:spcBef>
                <a:spcPts val="375"/>
              </a:spcBef>
              <a:spcAft>
                <a:spcPts val="0"/>
              </a:spcAft>
              <a:buClr>
                <a:schemeClr val="dk1"/>
              </a:buClr>
              <a:buSzPts val="750"/>
              <a:buNone/>
              <a:defRPr sz="750"/>
            </a:lvl8pPr>
            <a:lvl9pPr marL="4114800" lvl="8" indent="-228600" algn="l">
              <a:lnSpc>
                <a:spcPct val="90000"/>
              </a:lnSpc>
              <a:spcBef>
                <a:spcPts val="375"/>
              </a:spcBef>
              <a:spcAft>
                <a:spcPts val="0"/>
              </a:spcAft>
              <a:buClr>
                <a:schemeClr val="dk1"/>
              </a:buClr>
              <a:buSzPts val="750"/>
              <a:buNone/>
              <a:defRPr sz="750"/>
            </a:lvl9pPr>
          </a:lstStyle>
          <a:p>
            <a:endParaRPr/>
          </a:p>
        </p:txBody>
      </p:sp>
      <p:sp>
        <p:nvSpPr>
          <p:cNvPr id="58" name="Google Shape;58;p11"/>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59" name="Google Shape;59;p11"/>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60" name="Google Shape;60;p11"/>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61"/>
        <p:cNvGrpSpPr/>
        <p:nvPr/>
      </p:nvGrpSpPr>
      <p:grpSpPr>
        <a:xfrm>
          <a:off x="0" y="0"/>
          <a:ext cx="0" cy="0"/>
          <a:chOff x="0" y="0"/>
          <a:chExt cx="0" cy="0"/>
        </a:xfrm>
      </p:grpSpPr>
      <p:sp>
        <p:nvSpPr>
          <p:cNvPr id="62" name="Google Shape;62;p12"/>
          <p:cNvSpPr txBox="1">
            <a:spLocks noGrp="1"/>
          </p:cNvSpPr>
          <p:nvPr>
            <p:ph type="title"/>
          </p:nvPr>
        </p:nvSpPr>
        <p:spPr>
          <a:xfrm>
            <a:off x="472381" y="609600"/>
            <a:ext cx="2211884" cy="21336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2400"/>
              <a:buFont typeface="Calibri"/>
              <a:buNone/>
              <a:defRPr sz="2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63" name="Google Shape;63;p12"/>
          <p:cNvSpPr>
            <a:spLocks noGrp="1"/>
          </p:cNvSpPr>
          <p:nvPr>
            <p:ph type="pic" idx="2"/>
          </p:nvPr>
        </p:nvSpPr>
        <p:spPr>
          <a:xfrm>
            <a:off x="2915543" y="1316569"/>
            <a:ext cx="3471863" cy="6498167"/>
          </a:xfrm>
          <a:prstGeom prst="rect">
            <a:avLst/>
          </a:prstGeom>
          <a:noFill/>
          <a:ln>
            <a:noFill/>
          </a:ln>
        </p:spPr>
        <p:txBody>
          <a:bodyPr spcFirstLastPara="1" wrap="square" lIns="91425" tIns="45700" rIns="91425" bIns="45700" anchor="t" anchorCtr="0">
            <a:normAutofit/>
          </a:bodyPr>
          <a:lstStyle>
            <a:lvl1pPr marR="0" lvl="0" algn="l" rtl="0">
              <a:lnSpc>
                <a:spcPct val="90000"/>
              </a:lnSpc>
              <a:spcBef>
                <a:spcPts val="750"/>
              </a:spcBef>
              <a:spcAft>
                <a:spcPts val="0"/>
              </a:spcAft>
              <a:buClr>
                <a:schemeClr val="dk1"/>
              </a:buClr>
              <a:buSzPts val="2400"/>
              <a:buFont typeface="Arial"/>
              <a:buNone/>
              <a:defRPr sz="2400" b="0" i="0" u="none" strike="noStrike" cap="none">
                <a:solidFill>
                  <a:schemeClr val="dk1"/>
                </a:solidFill>
                <a:latin typeface="Calibri"/>
                <a:ea typeface="Calibri"/>
                <a:cs typeface="Calibri"/>
                <a:sym typeface="Calibri"/>
              </a:defRPr>
            </a:lvl1pPr>
            <a:lvl2pPr marR="0" lvl="1" algn="l" rtl="0">
              <a:lnSpc>
                <a:spcPct val="90000"/>
              </a:lnSpc>
              <a:spcBef>
                <a:spcPts val="375"/>
              </a:spcBef>
              <a:spcAft>
                <a:spcPts val="0"/>
              </a:spcAft>
              <a:buClr>
                <a:schemeClr val="dk1"/>
              </a:buClr>
              <a:buSzPts val="2100"/>
              <a:buFont typeface="Arial"/>
              <a:buNone/>
              <a:defRPr sz="2100" b="0" i="0" u="none" strike="noStrike" cap="none">
                <a:solidFill>
                  <a:schemeClr val="dk1"/>
                </a:solidFill>
                <a:latin typeface="Calibri"/>
                <a:ea typeface="Calibri"/>
                <a:cs typeface="Calibri"/>
                <a:sym typeface="Calibri"/>
              </a:defRPr>
            </a:lvl2pPr>
            <a:lvl3pPr marR="0" lvl="2" algn="l" rtl="0">
              <a:lnSpc>
                <a:spcPct val="90000"/>
              </a:lnSpc>
              <a:spcBef>
                <a:spcPts val="375"/>
              </a:spcBef>
              <a:spcAft>
                <a:spcPts val="0"/>
              </a:spcAft>
              <a:buClr>
                <a:schemeClr val="dk1"/>
              </a:buClr>
              <a:buSzPts val="1800"/>
              <a:buFont typeface="Arial"/>
              <a:buNone/>
              <a:defRPr sz="1800" b="0" i="0" u="none" strike="noStrike" cap="none">
                <a:solidFill>
                  <a:schemeClr val="dk1"/>
                </a:solidFill>
                <a:latin typeface="Calibri"/>
                <a:ea typeface="Calibri"/>
                <a:cs typeface="Calibri"/>
                <a:sym typeface="Calibri"/>
              </a:defRPr>
            </a:lvl3pPr>
            <a:lvl4pPr marR="0" lvl="3" algn="l" rtl="0">
              <a:lnSpc>
                <a:spcPct val="90000"/>
              </a:lnSpc>
              <a:spcBef>
                <a:spcPts val="375"/>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4pPr>
            <a:lvl5pPr marR="0" lvl="4" algn="l" rtl="0">
              <a:lnSpc>
                <a:spcPct val="90000"/>
              </a:lnSpc>
              <a:spcBef>
                <a:spcPts val="375"/>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5pPr>
            <a:lvl6pPr marR="0" lvl="5" algn="l" rtl="0">
              <a:lnSpc>
                <a:spcPct val="90000"/>
              </a:lnSpc>
              <a:spcBef>
                <a:spcPts val="375"/>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6pPr>
            <a:lvl7pPr marR="0" lvl="6" algn="l" rtl="0">
              <a:lnSpc>
                <a:spcPct val="90000"/>
              </a:lnSpc>
              <a:spcBef>
                <a:spcPts val="375"/>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7pPr>
            <a:lvl8pPr marR="0" lvl="7" algn="l" rtl="0">
              <a:lnSpc>
                <a:spcPct val="90000"/>
              </a:lnSpc>
              <a:spcBef>
                <a:spcPts val="375"/>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8pPr>
            <a:lvl9pPr marR="0" lvl="8" algn="l" rtl="0">
              <a:lnSpc>
                <a:spcPct val="90000"/>
              </a:lnSpc>
              <a:spcBef>
                <a:spcPts val="375"/>
              </a:spcBef>
              <a:spcAft>
                <a:spcPts val="0"/>
              </a:spcAft>
              <a:buClr>
                <a:schemeClr val="dk1"/>
              </a:buClr>
              <a:buSzPts val="1500"/>
              <a:buFont typeface="Arial"/>
              <a:buNone/>
              <a:defRPr sz="1500" b="0" i="0" u="none" strike="noStrike" cap="none">
                <a:solidFill>
                  <a:schemeClr val="dk1"/>
                </a:solidFill>
                <a:latin typeface="Calibri"/>
                <a:ea typeface="Calibri"/>
                <a:cs typeface="Calibri"/>
                <a:sym typeface="Calibri"/>
              </a:defRPr>
            </a:lvl9pPr>
          </a:lstStyle>
          <a:p>
            <a:endParaRPr dirty="0"/>
          </a:p>
        </p:txBody>
      </p:sp>
      <p:sp>
        <p:nvSpPr>
          <p:cNvPr id="64" name="Google Shape;64;p12"/>
          <p:cNvSpPr txBox="1">
            <a:spLocks noGrp="1"/>
          </p:cNvSpPr>
          <p:nvPr>
            <p:ph type="body" idx="1"/>
          </p:nvPr>
        </p:nvSpPr>
        <p:spPr>
          <a:xfrm>
            <a:off x="472381" y="2743200"/>
            <a:ext cx="2211884" cy="5082117"/>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750"/>
              </a:spcBef>
              <a:spcAft>
                <a:spcPts val="0"/>
              </a:spcAft>
              <a:buClr>
                <a:schemeClr val="dk1"/>
              </a:buClr>
              <a:buSzPts val="1200"/>
              <a:buNone/>
              <a:defRPr sz="1200"/>
            </a:lvl1pPr>
            <a:lvl2pPr marL="914400" lvl="1" indent="-228600" algn="l">
              <a:lnSpc>
                <a:spcPct val="90000"/>
              </a:lnSpc>
              <a:spcBef>
                <a:spcPts val="375"/>
              </a:spcBef>
              <a:spcAft>
                <a:spcPts val="0"/>
              </a:spcAft>
              <a:buClr>
                <a:schemeClr val="dk1"/>
              </a:buClr>
              <a:buSzPts val="1050"/>
              <a:buNone/>
              <a:defRPr sz="1050"/>
            </a:lvl2pPr>
            <a:lvl3pPr marL="1371600" lvl="2" indent="-228600" algn="l">
              <a:lnSpc>
                <a:spcPct val="90000"/>
              </a:lnSpc>
              <a:spcBef>
                <a:spcPts val="375"/>
              </a:spcBef>
              <a:spcAft>
                <a:spcPts val="0"/>
              </a:spcAft>
              <a:buClr>
                <a:schemeClr val="dk1"/>
              </a:buClr>
              <a:buSzPts val="900"/>
              <a:buNone/>
              <a:defRPr sz="900"/>
            </a:lvl3pPr>
            <a:lvl4pPr marL="1828800" lvl="3" indent="-228600" algn="l">
              <a:lnSpc>
                <a:spcPct val="90000"/>
              </a:lnSpc>
              <a:spcBef>
                <a:spcPts val="375"/>
              </a:spcBef>
              <a:spcAft>
                <a:spcPts val="0"/>
              </a:spcAft>
              <a:buClr>
                <a:schemeClr val="dk1"/>
              </a:buClr>
              <a:buSzPts val="750"/>
              <a:buNone/>
              <a:defRPr sz="750"/>
            </a:lvl4pPr>
            <a:lvl5pPr marL="2286000" lvl="4" indent="-228600" algn="l">
              <a:lnSpc>
                <a:spcPct val="90000"/>
              </a:lnSpc>
              <a:spcBef>
                <a:spcPts val="375"/>
              </a:spcBef>
              <a:spcAft>
                <a:spcPts val="0"/>
              </a:spcAft>
              <a:buClr>
                <a:schemeClr val="dk1"/>
              </a:buClr>
              <a:buSzPts val="750"/>
              <a:buNone/>
              <a:defRPr sz="750"/>
            </a:lvl5pPr>
            <a:lvl6pPr marL="2743200" lvl="5" indent="-228600" algn="l">
              <a:lnSpc>
                <a:spcPct val="90000"/>
              </a:lnSpc>
              <a:spcBef>
                <a:spcPts val="375"/>
              </a:spcBef>
              <a:spcAft>
                <a:spcPts val="0"/>
              </a:spcAft>
              <a:buClr>
                <a:schemeClr val="dk1"/>
              </a:buClr>
              <a:buSzPts val="750"/>
              <a:buNone/>
              <a:defRPr sz="750"/>
            </a:lvl6pPr>
            <a:lvl7pPr marL="3200400" lvl="6" indent="-228600" algn="l">
              <a:lnSpc>
                <a:spcPct val="90000"/>
              </a:lnSpc>
              <a:spcBef>
                <a:spcPts val="375"/>
              </a:spcBef>
              <a:spcAft>
                <a:spcPts val="0"/>
              </a:spcAft>
              <a:buClr>
                <a:schemeClr val="dk1"/>
              </a:buClr>
              <a:buSzPts val="750"/>
              <a:buNone/>
              <a:defRPr sz="750"/>
            </a:lvl7pPr>
            <a:lvl8pPr marL="3657600" lvl="7" indent="-228600" algn="l">
              <a:lnSpc>
                <a:spcPct val="90000"/>
              </a:lnSpc>
              <a:spcBef>
                <a:spcPts val="375"/>
              </a:spcBef>
              <a:spcAft>
                <a:spcPts val="0"/>
              </a:spcAft>
              <a:buClr>
                <a:schemeClr val="dk1"/>
              </a:buClr>
              <a:buSzPts val="750"/>
              <a:buNone/>
              <a:defRPr sz="750"/>
            </a:lvl8pPr>
            <a:lvl9pPr marL="4114800" lvl="8" indent="-228600" algn="l">
              <a:lnSpc>
                <a:spcPct val="90000"/>
              </a:lnSpc>
              <a:spcBef>
                <a:spcPts val="375"/>
              </a:spcBef>
              <a:spcAft>
                <a:spcPts val="0"/>
              </a:spcAft>
              <a:buClr>
                <a:schemeClr val="dk1"/>
              </a:buClr>
              <a:buSzPts val="750"/>
              <a:buNone/>
              <a:defRPr sz="750"/>
            </a:lvl9pPr>
          </a:lstStyle>
          <a:p>
            <a:endParaRPr/>
          </a:p>
        </p:txBody>
      </p:sp>
      <p:sp>
        <p:nvSpPr>
          <p:cNvPr id="65" name="Google Shape;65;p12"/>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66" name="Google Shape;66;p12"/>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67" name="Google Shape;67;p12"/>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68"/>
        <p:cNvGrpSpPr/>
        <p:nvPr/>
      </p:nvGrpSpPr>
      <p:grpSpPr>
        <a:xfrm>
          <a:off x="0" y="0"/>
          <a:ext cx="0" cy="0"/>
          <a:chOff x="0" y="0"/>
          <a:chExt cx="0" cy="0"/>
        </a:xfrm>
      </p:grpSpPr>
      <p:sp>
        <p:nvSpPr>
          <p:cNvPr id="69" name="Google Shape;69;p13"/>
          <p:cNvSpPr txBox="1">
            <a:spLocks noGrp="1"/>
          </p:cNvSpPr>
          <p:nvPr>
            <p:ph type="title"/>
          </p:nvPr>
        </p:nvSpPr>
        <p:spPr>
          <a:xfrm>
            <a:off x="471488" y="486836"/>
            <a:ext cx="5915025" cy="1767417"/>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0" name="Google Shape;70;p13"/>
          <p:cNvSpPr txBox="1">
            <a:spLocks noGrp="1"/>
          </p:cNvSpPr>
          <p:nvPr>
            <p:ph type="body" idx="1"/>
          </p:nvPr>
        </p:nvSpPr>
        <p:spPr>
          <a:xfrm rot="5400000">
            <a:off x="528108" y="2377546"/>
            <a:ext cx="5801784" cy="5915025"/>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750"/>
              </a:spcBef>
              <a:spcAft>
                <a:spcPts val="0"/>
              </a:spcAft>
              <a:buClr>
                <a:schemeClr val="dk1"/>
              </a:buClr>
              <a:buSzPts val="1800"/>
              <a:buChar char="•"/>
              <a:defRPr/>
            </a:lvl1pPr>
            <a:lvl2pPr marL="914400" lvl="1" indent="-342900" algn="l">
              <a:lnSpc>
                <a:spcPct val="90000"/>
              </a:lnSpc>
              <a:spcBef>
                <a:spcPts val="375"/>
              </a:spcBef>
              <a:spcAft>
                <a:spcPts val="0"/>
              </a:spcAft>
              <a:buClr>
                <a:schemeClr val="dk1"/>
              </a:buClr>
              <a:buSzPts val="1800"/>
              <a:buChar char="•"/>
              <a:defRPr/>
            </a:lvl2pPr>
            <a:lvl3pPr marL="1371600" lvl="2" indent="-342900" algn="l">
              <a:lnSpc>
                <a:spcPct val="90000"/>
              </a:lnSpc>
              <a:spcBef>
                <a:spcPts val="375"/>
              </a:spcBef>
              <a:spcAft>
                <a:spcPts val="0"/>
              </a:spcAft>
              <a:buClr>
                <a:schemeClr val="dk1"/>
              </a:buClr>
              <a:buSzPts val="1800"/>
              <a:buChar char="•"/>
              <a:defRPr/>
            </a:lvl3pPr>
            <a:lvl4pPr marL="1828800" lvl="3" indent="-342900" algn="l">
              <a:lnSpc>
                <a:spcPct val="90000"/>
              </a:lnSpc>
              <a:spcBef>
                <a:spcPts val="375"/>
              </a:spcBef>
              <a:spcAft>
                <a:spcPts val="0"/>
              </a:spcAft>
              <a:buClr>
                <a:schemeClr val="dk1"/>
              </a:buClr>
              <a:buSzPts val="1800"/>
              <a:buChar char="•"/>
              <a:defRPr/>
            </a:lvl4pPr>
            <a:lvl5pPr marL="2286000" lvl="4" indent="-342900" algn="l">
              <a:lnSpc>
                <a:spcPct val="90000"/>
              </a:lnSpc>
              <a:spcBef>
                <a:spcPts val="375"/>
              </a:spcBef>
              <a:spcAft>
                <a:spcPts val="0"/>
              </a:spcAft>
              <a:buClr>
                <a:schemeClr val="dk1"/>
              </a:buClr>
              <a:buSzPts val="1800"/>
              <a:buChar char="•"/>
              <a:defRPr/>
            </a:lvl5pPr>
            <a:lvl6pPr marL="2743200" lvl="5" indent="-342900" algn="l">
              <a:lnSpc>
                <a:spcPct val="90000"/>
              </a:lnSpc>
              <a:spcBef>
                <a:spcPts val="375"/>
              </a:spcBef>
              <a:spcAft>
                <a:spcPts val="0"/>
              </a:spcAft>
              <a:buClr>
                <a:schemeClr val="dk1"/>
              </a:buClr>
              <a:buSzPts val="1800"/>
              <a:buChar char="•"/>
              <a:defRPr/>
            </a:lvl6pPr>
            <a:lvl7pPr marL="3200400" lvl="6" indent="-342900" algn="l">
              <a:lnSpc>
                <a:spcPct val="90000"/>
              </a:lnSpc>
              <a:spcBef>
                <a:spcPts val="375"/>
              </a:spcBef>
              <a:spcAft>
                <a:spcPts val="0"/>
              </a:spcAft>
              <a:buClr>
                <a:schemeClr val="dk1"/>
              </a:buClr>
              <a:buSzPts val="1800"/>
              <a:buChar char="•"/>
              <a:defRPr/>
            </a:lvl7pPr>
            <a:lvl8pPr marL="3657600" lvl="7" indent="-342900" algn="l">
              <a:lnSpc>
                <a:spcPct val="90000"/>
              </a:lnSpc>
              <a:spcBef>
                <a:spcPts val="375"/>
              </a:spcBef>
              <a:spcAft>
                <a:spcPts val="0"/>
              </a:spcAft>
              <a:buClr>
                <a:schemeClr val="dk1"/>
              </a:buClr>
              <a:buSzPts val="1800"/>
              <a:buChar char="•"/>
              <a:defRPr/>
            </a:lvl8pPr>
            <a:lvl9pPr marL="4114800" lvl="8" indent="-342900" algn="l">
              <a:lnSpc>
                <a:spcPct val="90000"/>
              </a:lnSpc>
              <a:spcBef>
                <a:spcPts val="375"/>
              </a:spcBef>
              <a:spcAft>
                <a:spcPts val="0"/>
              </a:spcAft>
              <a:buClr>
                <a:schemeClr val="dk1"/>
              </a:buClr>
              <a:buSzPts val="1800"/>
              <a:buChar char="•"/>
              <a:defRPr/>
            </a:lvl9pPr>
          </a:lstStyle>
          <a:p>
            <a:endParaRPr/>
          </a:p>
        </p:txBody>
      </p:sp>
      <p:sp>
        <p:nvSpPr>
          <p:cNvPr id="71" name="Google Shape;71;p13"/>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72" name="Google Shape;72;p13"/>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73" name="Google Shape;73;p13"/>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74"/>
        <p:cNvGrpSpPr/>
        <p:nvPr/>
      </p:nvGrpSpPr>
      <p:grpSpPr>
        <a:xfrm>
          <a:off x="0" y="0"/>
          <a:ext cx="0" cy="0"/>
          <a:chOff x="0" y="0"/>
          <a:chExt cx="0" cy="0"/>
        </a:xfrm>
      </p:grpSpPr>
      <p:sp>
        <p:nvSpPr>
          <p:cNvPr id="75" name="Google Shape;75;p14"/>
          <p:cNvSpPr txBox="1">
            <a:spLocks noGrp="1"/>
          </p:cNvSpPr>
          <p:nvPr>
            <p:ph type="title"/>
          </p:nvPr>
        </p:nvSpPr>
        <p:spPr>
          <a:xfrm rot="5400000">
            <a:off x="1772576" y="3622015"/>
            <a:ext cx="7749117" cy="1478756"/>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6" name="Google Shape;76;p14"/>
          <p:cNvSpPr txBox="1">
            <a:spLocks noGrp="1"/>
          </p:cNvSpPr>
          <p:nvPr>
            <p:ph type="body" idx="1"/>
          </p:nvPr>
        </p:nvSpPr>
        <p:spPr>
          <a:xfrm rot="5400000">
            <a:off x="-1227799" y="2186121"/>
            <a:ext cx="7749117" cy="4350544"/>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750"/>
              </a:spcBef>
              <a:spcAft>
                <a:spcPts val="0"/>
              </a:spcAft>
              <a:buClr>
                <a:schemeClr val="dk1"/>
              </a:buClr>
              <a:buSzPts val="1800"/>
              <a:buChar char="•"/>
              <a:defRPr/>
            </a:lvl1pPr>
            <a:lvl2pPr marL="914400" lvl="1" indent="-342900" algn="l">
              <a:lnSpc>
                <a:spcPct val="90000"/>
              </a:lnSpc>
              <a:spcBef>
                <a:spcPts val="375"/>
              </a:spcBef>
              <a:spcAft>
                <a:spcPts val="0"/>
              </a:spcAft>
              <a:buClr>
                <a:schemeClr val="dk1"/>
              </a:buClr>
              <a:buSzPts val="1800"/>
              <a:buChar char="•"/>
              <a:defRPr/>
            </a:lvl2pPr>
            <a:lvl3pPr marL="1371600" lvl="2" indent="-342900" algn="l">
              <a:lnSpc>
                <a:spcPct val="90000"/>
              </a:lnSpc>
              <a:spcBef>
                <a:spcPts val="375"/>
              </a:spcBef>
              <a:spcAft>
                <a:spcPts val="0"/>
              </a:spcAft>
              <a:buClr>
                <a:schemeClr val="dk1"/>
              </a:buClr>
              <a:buSzPts val="1800"/>
              <a:buChar char="•"/>
              <a:defRPr/>
            </a:lvl3pPr>
            <a:lvl4pPr marL="1828800" lvl="3" indent="-342900" algn="l">
              <a:lnSpc>
                <a:spcPct val="90000"/>
              </a:lnSpc>
              <a:spcBef>
                <a:spcPts val="375"/>
              </a:spcBef>
              <a:spcAft>
                <a:spcPts val="0"/>
              </a:spcAft>
              <a:buClr>
                <a:schemeClr val="dk1"/>
              </a:buClr>
              <a:buSzPts val="1800"/>
              <a:buChar char="•"/>
              <a:defRPr/>
            </a:lvl4pPr>
            <a:lvl5pPr marL="2286000" lvl="4" indent="-342900" algn="l">
              <a:lnSpc>
                <a:spcPct val="90000"/>
              </a:lnSpc>
              <a:spcBef>
                <a:spcPts val="375"/>
              </a:spcBef>
              <a:spcAft>
                <a:spcPts val="0"/>
              </a:spcAft>
              <a:buClr>
                <a:schemeClr val="dk1"/>
              </a:buClr>
              <a:buSzPts val="1800"/>
              <a:buChar char="•"/>
              <a:defRPr/>
            </a:lvl5pPr>
            <a:lvl6pPr marL="2743200" lvl="5" indent="-342900" algn="l">
              <a:lnSpc>
                <a:spcPct val="90000"/>
              </a:lnSpc>
              <a:spcBef>
                <a:spcPts val="375"/>
              </a:spcBef>
              <a:spcAft>
                <a:spcPts val="0"/>
              </a:spcAft>
              <a:buClr>
                <a:schemeClr val="dk1"/>
              </a:buClr>
              <a:buSzPts val="1800"/>
              <a:buChar char="•"/>
              <a:defRPr/>
            </a:lvl6pPr>
            <a:lvl7pPr marL="3200400" lvl="6" indent="-342900" algn="l">
              <a:lnSpc>
                <a:spcPct val="90000"/>
              </a:lnSpc>
              <a:spcBef>
                <a:spcPts val="375"/>
              </a:spcBef>
              <a:spcAft>
                <a:spcPts val="0"/>
              </a:spcAft>
              <a:buClr>
                <a:schemeClr val="dk1"/>
              </a:buClr>
              <a:buSzPts val="1800"/>
              <a:buChar char="•"/>
              <a:defRPr/>
            </a:lvl7pPr>
            <a:lvl8pPr marL="3657600" lvl="7" indent="-342900" algn="l">
              <a:lnSpc>
                <a:spcPct val="90000"/>
              </a:lnSpc>
              <a:spcBef>
                <a:spcPts val="375"/>
              </a:spcBef>
              <a:spcAft>
                <a:spcPts val="0"/>
              </a:spcAft>
              <a:buClr>
                <a:schemeClr val="dk1"/>
              </a:buClr>
              <a:buSzPts val="1800"/>
              <a:buChar char="•"/>
              <a:defRPr/>
            </a:lvl8pPr>
            <a:lvl9pPr marL="4114800" lvl="8" indent="-342900" algn="l">
              <a:lnSpc>
                <a:spcPct val="90000"/>
              </a:lnSpc>
              <a:spcBef>
                <a:spcPts val="375"/>
              </a:spcBef>
              <a:spcAft>
                <a:spcPts val="0"/>
              </a:spcAft>
              <a:buClr>
                <a:schemeClr val="dk1"/>
              </a:buClr>
              <a:buSzPts val="1800"/>
              <a:buChar char="•"/>
              <a:defRPr/>
            </a:lvl9pPr>
          </a:lstStyle>
          <a:p>
            <a:endParaRPr/>
          </a:p>
        </p:txBody>
      </p:sp>
      <p:sp>
        <p:nvSpPr>
          <p:cNvPr id="77" name="Google Shape;77;p14"/>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78" name="Google Shape;78;p14"/>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dirty="0"/>
          </a:p>
        </p:txBody>
      </p:sp>
      <p:sp>
        <p:nvSpPr>
          <p:cNvPr id="79" name="Google Shape;79;p14"/>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3"/>
          <p:cNvSpPr txBox="1">
            <a:spLocks noGrp="1"/>
          </p:cNvSpPr>
          <p:nvPr>
            <p:ph type="title"/>
          </p:nvPr>
        </p:nvSpPr>
        <p:spPr>
          <a:xfrm>
            <a:off x="471488" y="486836"/>
            <a:ext cx="5915025" cy="1767417"/>
          </a:xfrm>
          <a:prstGeom prst="rect">
            <a:avLst/>
          </a:prstGeom>
          <a:noFill/>
          <a:ln>
            <a:noFill/>
          </a:ln>
        </p:spPr>
        <p:txBody>
          <a:bodyPr spcFirstLastPara="1" wrap="square" lIns="91425" tIns="45700" rIns="91425" bIns="45700" anchor="ctr" anchorCtr="0">
            <a:normAutofit/>
          </a:bodyPr>
          <a:lstStyle>
            <a:lvl1pPr marR="0" lvl="0" algn="l" rtl="0">
              <a:lnSpc>
                <a:spcPct val="90000"/>
              </a:lnSpc>
              <a:spcBef>
                <a:spcPts val="0"/>
              </a:spcBef>
              <a:spcAft>
                <a:spcPts val="0"/>
              </a:spcAft>
              <a:buClr>
                <a:schemeClr val="dk1"/>
              </a:buClr>
              <a:buSzPts val="3300"/>
              <a:buFont typeface="Calibri"/>
              <a:buNone/>
              <a:defRPr sz="3300" b="0" i="0" u="none" strike="noStrike" cap="none">
                <a:solidFill>
                  <a:schemeClr val="dk1"/>
                </a:solidFill>
                <a:latin typeface="Calibri"/>
                <a:ea typeface="Calibri"/>
                <a:cs typeface="Calibri"/>
                <a:sym typeface="Calibri"/>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7" name="Google Shape;7;p3"/>
          <p:cNvSpPr txBox="1">
            <a:spLocks noGrp="1"/>
          </p:cNvSpPr>
          <p:nvPr>
            <p:ph type="body" idx="1"/>
          </p:nvPr>
        </p:nvSpPr>
        <p:spPr>
          <a:xfrm>
            <a:off x="471488" y="2434167"/>
            <a:ext cx="5915025" cy="5801784"/>
          </a:xfrm>
          <a:prstGeom prst="rect">
            <a:avLst/>
          </a:prstGeom>
          <a:noFill/>
          <a:ln>
            <a:noFill/>
          </a:ln>
        </p:spPr>
        <p:txBody>
          <a:bodyPr spcFirstLastPara="1" wrap="square" lIns="91425" tIns="45700" rIns="91425" bIns="45700" anchor="t" anchorCtr="0">
            <a:normAutofit/>
          </a:bodyPr>
          <a:lstStyle>
            <a:lvl1pPr marL="457200" marR="0" lvl="0" indent="-361950" algn="l" rtl="0">
              <a:lnSpc>
                <a:spcPct val="90000"/>
              </a:lnSpc>
              <a:spcBef>
                <a:spcPts val="750"/>
              </a:spcBef>
              <a:spcAft>
                <a:spcPts val="0"/>
              </a:spcAft>
              <a:buClr>
                <a:schemeClr val="dk1"/>
              </a:buClr>
              <a:buSzPts val="2100"/>
              <a:buFont typeface="Arial"/>
              <a:buChar char="•"/>
              <a:defRPr sz="2100" b="0" i="0" u="none" strike="noStrike" cap="none">
                <a:solidFill>
                  <a:schemeClr val="dk1"/>
                </a:solidFill>
                <a:latin typeface="Calibri"/>
                <a:ea typeface="Calibri"/>
                <a:cs typeface="Calibri"/>
                <a:sym typeface="Calibri"/>
              </a:defRPr>
            </a:lvl1pPr>
            <a:lvl2pPr marL="914400" marR="0" lvl="1" indent="-342900" algn="l" rtl="0">
              <a:lnSpc>
                <a:spcPct val="90000"/>
              </a:lnSpc>
              <a:spcBef>
                <a:spcPts val="375"/>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2pPr>
            <a:lvl3pPr marL="1371600" marR="0" lvl="2" indent="-323850" algn="l" rtl="0">
              <a:lnSpc>
                <a:spcPct val="90000"/>
              </a:lnSpc>
              <a:spcBef>
                <a:spcPts val="375"/>
              </a:spcBef>
              <a:spcAft>
                <a:spcPts val="0"/>
              </a:spcAft>
              <a:buClr>
                <a:schemeClr val="dk1"/>
              </a:buClr>
              <a:buSzPts val="1500"/>
              <a:buFont typeface="Arial"/>
              <a:buChar char="•"/>
              <a:defRPr sz="1500" b="0" i="0" u="none" strike="noStrike" cap="none">
                <a:solidFill>
                  <a:schemeClr val="dk1"/>
                </a:solidFill>
                <a:latin typeface="Calibri"/>
                <a:ea typeface="Calibri"/>
                <a:cs typeface="Calibri"/>
                <a:sym typeface="Calibri"/>
              </a:defRPr>
            </a:lvl3pPr>
            <a:lvl4pPr marL="1828800" marR="0" lvl="3" indent="-314325" algn="l" rtl="0">
              <a:lnSpc>
                <a:spcPct val="90000"/>
              </a:lnSpc>
              <a:spcBef>
                <a:spcPts val="375"/>
              </a:spcBef>
              <a:spcAft>
                <a:spcPts val="0"/>
              </a:spcAft>
              <a:buClr>
                <a:schemeClr val="dk1"/>
              </a:buClr>
              <a:buSzPts val="1350"/>
              <a:buFont typeface="Arial"/>
              <a:buChar char="•"/>
              <a:defRPr sz="1350" b="0" i="0" u="none" strike="noStrike" cap="none">
                <a:solidFill>
                  <a:schemeClr val="dk1"/>
                </a:solidFill>
                <a:latin typeface="Calibri"/>
                <a:ea typeface="Calibri"/>
                <a:cs typeface="Calibri"/>
                <a:sym typeface="Calibri"/>
              </a:defRPr>
            </a:lvl4pPr>
            <a:lvl5pPr marL="2286000" marR="0" lvl="4" indent="-314325" algn="l" rtl="0">
              <a:lnSpc>
                <a:spcPct val="90000"/>
              </a:lnSpc>
              <a:spcBef>
                <a:spcPts val="375"/>
              </a:spcBef>
              <a:spcAft>
                <a:spcPts val="0"/>
              </a:spcAft>
              <a:buClr>
                <a:schemeClr val="dk1"/>
              </a:buClr>
              <a:buSzPts val="1350"/>
              <a:buFont typeface="Arial"/>
              <a:buChar char="•"/>
              <a:defRPr sz="1350" b="0" i="0" u="none" strike="noStrike" cap="none">
                <a:solidFill>
                  <a:schemeClr val="dk1"/>
                </a:solidFill>
                <a:latin typeface="Calibri"/>
                <a:ea typeface="Calibri"/>
                <a:cs typeface="Calibri"/>
                <a:sym typeface="Calibri"/>
              </a:defRPr>
            </a:lvl5pPr>
            <a:lvl6pPr marL="2743200" marR="0" lvl="5" indent="-314325" algn="l" rtl="0">
              <a:lnSpc>
                <a:spcPct val="90000"/>
              </a:lnSpc>
              <a:spcBef>
                <a:spcPts val="375"/>
              </a:spcBef>
              <a:spcAft>
                <a:spcPts val="0"/>
              </a:spcAft>
              <a:buClr>
                <a:schemeClr val="dk1"/>
              </a:buClr>
              <a:buSzPts val="1350"/>
              <a:buFont typeface="Arial"/>
              <a:buChar char="•"/>
              <a:defRPr sz="1350" b="0" i="0" u="none" strike="noStrike" cap="none">
                <a:solidFill>
                  <a:schemeClr val="dk1"/>
                </a:solidFill>
                <a:latin typeface="Calibri"/>
                <a:ea typeface="Calibri"/>
                <a:cs typeface="Calibri"/>
                <a:sym typeface="Calibri"/>
              </a:defRPr>
            </a:lvl6pPr>
            <a:lvl7pPr marL="3200400" marR="0" lvl="6" indent="-314325" algn="l" rtl="0">
              <a:lnSpc>
                <a:spcPct val="90000"/>
              </a:lnSpc>
              <a:spcBef>
                <a:spcPts val="375"/>
              </a:spcBef>
              <a:spcAft>
                <a:spcPts val="0"/>
              </a:spcAft>
              <a:buClr>
                <a:schemeClr val="dk1"/>
              </a:buClr>
              <a:buSzPts val="1350"/>
              <a:buFont typeface="Arial"/>
              <a:buChar char="•"/>
              <a:defRPr sz="1350" b="0" i="0" u="none" strike="noStrike" cap="none">
                <a:solidFill>
                  <a:schemeClr val="dk1"/>
                </a:solidFill>
                <a:latin typeface="Calibri"/>
                <a:ea typeface="Calibri"/>
                <a:cs typeface="Calibri"/>
                <a:sym typeface="Calibri"/>
              </a:defRPr>
            </a:lvl7pPr>
            <a:lvl8pPr marL="3657600" marR="0" lvl="7" indent="-314325" algn="l" rtl="0">
              <a:lnSpc>
                <a:spcPct val="90000"/>
              </a:lnSpc>
              <a:spcBef>
                <a:spcPts val="375"/>
              </a:spcBef>
              <a:spcAft>
                <a:spcPts val="0"/>
              </a:spcAft>
              <a:buClr>
                <a:schemeClr val="dk1"/>
              </a:buClr>
              <a:buSzPts val="1350"/>
              <a:buFont typeface="Arial"/>
              <a:buChar char="•"/>
              <a:defRPr sz="1350" b="0" i="0" u="none" strike="noStrike" cap="none">
                <a:solidFill>
                  <a:schemeClr val="dk1"/>
                </a:solidFill>
                <a:latin typeface="Calibri"/>
                <a:ea typeface="Calibri"/>
                <a:cs typeface="Calibri"/>
                <a:sym typeface="Calibri"/>
              </a:defRPr>
            </a:lvl8pPr>
            <a:lvl9pPr marL="4114800" marR="0" lvl="8" indent="-314325" algn="l" rtl="0">
              <a:lnSpc>
                <a:spcPct val="90000"/>
              </a:lnSpc>
              <a:spcBef>
                <a:spcPts val="375"/>
              </a:spcBef>
              <a:spcAft>
                <a:spcPts val="0"/>
              </a:spcAft>
              <a:buClr>
                <a:schemeClr val="dk1"/>
              </a:buClr>
              <a:buSzPts val="1350"/>
              <a:buFont typeface="Arial"/>
              <a:buChar char="•"/>
              <a:defRPr sz="1350" b="0" i="0" u="none" strike="noStrike" cap="none">
                <a:solidFill>
                  <a:schemeClr val="dk1"/>
                </a:solidFill>
                <a:latin typeface="Calibri"/>
                <a:ea typeface="Calibri"/>
                <a:cs typeface="Calibri"/>
                <a:sym typeface="Calibri"/>
              </a:defRPr>
            </a:lvl9pPr>
          </a:lstStyle>
          <a:p>
            <a:endParaRPr/>
          </a:p>
        </p:txBody>
      </p:sp>
      <p:sp>
        <p:nvSpPr>
          <p:cNvPr id="8" name="Google Shape;8;p3"/>
          <p:cNvSpPr txBox="1">
            <a:spLocks noGrp="1"/>
          </p:cNvSpPr>
          <p:nvPr>
            <p:ph type="dt" idx="10"/>
          </p:nvPr>
        </p:nvSpPr>
        <p:spPr>
          <a:xfrm>
            <a:off x="471488" y="8475136"/>
            <a:ext cx="1543050" cy="486833"/>
          </a:xfrm>
          <a:prstGeom prst="rect">
            <a:avLst/>
          </a:prstGeom>
          <a:noFill/>
          <a:ln>
            <a:noFill/>
          </a:ln>
        </p:spPr>
        <p:txBody>
          <a:bodyPr spcFirstLastPara="1" wrap="square" lIns="91425" tIns="45700" rIns="91425" bIns="45700" anchor="ctr" anchorCtr="0">
            <a:noAutofit/>
          </a:bodyPr>
          <a:lstStyle>
            <a:lvl1pPr marR="0" lvl="0" algn="l" rtl="0">
              <a:spcBef>
                <a:spcPts val="0"/>
              </a:spcBef>
              <a:spcAft>
                <a:spcPts val="0"/>
              </a:spcAft>
              <a:buSzPts val="1400"/>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dirty="0"/>
          </a:p>
        </p:txBody>
      </p:sp>
      <p:sp>
        <p:nvSpPr>
          <p:cNvPr id="9" name="Google Shape;9;p3"/>
          <p:cNvSpPr txBox="1">
            <a:spLocks noGrp="1"/>
          </p:cNvSpPr>
          <p:nvPr>
            <p:ph type="ftr" idx="11"/>
          </p:nvPr>
        </p:nvSpPr>
        <p:spPr>
          <a:xfrm>
            <a:off x="2271713" y="8475136"/>
            <a:ext cx="2314575" cy="486833"/>
          </a:xfrm>
          <a:prstGeom prst="rect">
            <a:avLst/>
          </a:prstGeom>
          <a:noFill/>
          <a:ln>
            <a:noFill/>
          </a:ln>
        </p:spPr>
        <p:txBody>
          <a:bodyPr spcFirstLastPara="1" wrap="square" lIns="91425" tIns="45700" rIns="91425" bIns="45700" anchor="ctr" anchorCtr="0">
            <a:noAutofit/>
          </a:bodyPr>
          <a:lstStyle>
            <a:lvl1pPr marR="0" lvl="0" algn="ctr" rtl="0">
              <a:spcBef>
                <a:spcPts val="0"/>
              </a:spcBef>
              <a:spcAft>
                <a:spcPts val="0"/>
              </a:spcAft>
              <a:buSzPts val="1400"/>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dirty="0"/>
          </a:p>
        </p:txBody>
      </p:sp>
      <p:sp>
        <p:nvSpPr>
          <p:cNvPr id="10" name="Google Shape;10;p3"/>
          <p:cNvSpPr txBox="1">
            <a:spLocks noGrp="1"/>
          </p:cNvSpPr>
          <p:nvPr>
            <p:ph type="sldNum" idx="12"/>
          </p:nvPr>
        </p:nvSpPr>
        <p:spPr>
          <a:xfrm>
            <a:off x="4843463" y="8475136"/>
            <a:ext cx="1543050" cy="486833"/>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900" b="0" i="0" u="none" strike="noStrike" cap="none">
                <a:solidFill>
                  <a:srgbClr val="888888"/>
                </a:solidFill>
                <a:latin typeface="Calibri"/>
                <a:ea typeface="Calibri"/>
                <a:cs typeface="Calibri"/>
                <a:sym typeface="Calibri"/>
              </a:defRPr>
            </a:lvl1pPr>
            <a:lvl2pPr marL="0" marR="0" lvl="1" indent="0" algn="r" rtl="0">
              <a:spcBef>
                <a:spcPts val="0"/>
              </a:spcBef>
              <a:buNone/>
              <a:defRPr sz="900" b="0" i="0" u="none" strike="noStrike" cap="none">
                <a:solidFill>
                  <a:srgbClr val="888888"/>
                </a:solidFill>
                <a:latin typeface="Calibri"/>
                <a:ea typeface="Calibri"/>
                <a:cs typeface="Calibri"/>
                <a:sym typeface="Calibri"/>
              </a:defRPr>
            </a:lvl2pPr>
            <a:lvl3pPr marL="0" marR="0" lvl="2" indent="0" algn="r" rtl="0">
              <a:spcBef>
                <a:spcPts val="0"/>
              </a:spcBef>
              <a:buNone/>
              <a:defRPr sz="900" b="0" i="0" u="none" strike="noStrike" cap="none">
                <a:solidFill>
                  <a:srgbClr val="888888"/>
                </a:solidFill>
                <a:latin typeface="Calibri"/>
                <a:ea typeface="Calibri"/>
                <a:cs typeface="Calibri"/>
                <a:sym typeface="Calibri"/>
              </a:defRPr>
            </a:lvl3pPr>
            <a:lvl4pPr marL="0" marR="0" lvl="3" indent="0" algn="r" rtl="0">
              <a:spcBef>
                <a:spcPts val="0"/>
              </a:spcBef>
              <a:buNone/>
              <a:defRPr sz="900" b="0" i="0" u="none" strike="noStrike" cap="none">
                <a:solidFill>
                  <a:srgbClr val="888888"/>
                </a:solidFill>
                <a:latin typeface="Calibri"/>
                <a:ea typeface="Calibri"/>
                <a:cs typeface="Calibri"/>
                <a:sym typeface="Calibri"/>
              </a:defRPr>
            </a:lvl4pPr>
            <a:lvl5pPr marL="0" marR="0" lvl="4" indent="0" algn="r" rtl="0">
              <a:spcBef>
                <a:spcPts val="0"/>
              </a:spcBef>
              <a:buNone/>
              <a:defRPr sz="900" b="0" i="0" u="none" strike="noStrike" cap="none">
                <a:solidFill>
                  <a:srgbClr val="888888"/>
                </a:solidFill>
                <a:latin typeface="Calibri"/>
                <a:ea typeface="Calibri"/>
                <a:cs typeface="Calibri"/>
                <a:sym typeface="Calibri"/>
              </a:defRPr>
            </a:lvl5pPr>
            <a:lvl6pPr marL="0" marR="0" lvl="5" indent="0" algn="r" rtl="0">
              <a:spcBef>
                <a:spcPts val="0"/>
              </a:spcBef>
              <a:buNone/>
              <a:defRPr sz="900" b="0" i="0" u="none" strike="noStrike" cap="none">
                <a:solidFill>
                  <a:srgbClr val="888888"/>
                </a:solidFill>
                <a:latin typeface="Calibri"/>
                <a:ea typeface="Calibri"/>
                <a:cs typeface="Calibri"/>
                <a:sym typeface="Calibri"/>
              </a:defRPr>
            </a:lvl6pPr>
            <a:lvl7pPr marL="0" marR="0" lvl="6" indent="0" algn="r" rtl="0">
              <a:spcBef>
                <a:spcPts val="0"/>
              </a:spcBef>
              <a:buNone/>
              <a:defRPr sz="900" b="0" i="0" u="none" strike="noStrike" cap="none">
                <a:solidFill>
                  <a:srgbClr val="888888"/>
                </a:solidFill>
                <a:latin typeface="Calibri"/>
                <a:ea typeface="Calibri"/>
                <a:cs typeface="Calibri"/>
                <a:sym typeface="Calibri"/>
              </a:defRPr>
            </a:lvl7pPr>
            <a:lvl8pPr marL="0" marR="0" lvl="7" indent="0" algn="r" rtl="0">
              <a:spcBef>
                <a:spcPts val="0"/>
              </a:spcBef>
              <a:buNone/>
              <a:defRPr sz="900" b="0" i="0" u="none" strike="noStrike" cap="none">
                <a:solidFill>
                  <a:srgbClr val="888888"/>
                </a:solidFill>
                <a:latin typeface="Calibri"/>
                <a:ea typeface="Calibri"/>
                <a:cs typeface="Calibri"/>
                <a:sym typeface="Calibri"/>
              </a:defRPr>
            </a:lvl8pPr>
            <a:lvl9pPr marL="0" marR="0" lvl="8" indent="0" algn="r" rtl="0">
              <a:spcBef>
                <a:spcPts val="0"/>
              </a:spcBef>
              <a:buNone/>
              <a:defRPr sz="9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dirty="0"/>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6" Type="http://schemas.openxmlformats.org/officeDocument/2006/relationships/customXml" Target="../ink/ink12.xml"/><Relationship Id="rId21" Type="http://schemas.openxmlformats.org/officeDocument/2006/relationships/image" Target="../media/image10.png"/><Relationship Id="rId42" Type="http://schemas.openxmlformats.org/officeDocument/2006/relationships/customXml" Target="../ink/ink20.xml"/><Relationship Id="rId47" Type="http://schemas.openxmlformats.org/officeDocument/2006/relationships/image" Target="../media/image23.png"/><Relationship Id="rId63" Type="http://schemas.openxmlformats.org/officeDocument/2006/relationships/image" Target="../media/image31.png"/><Relationship Id="rId68" Type="http://schemas.openxmlformats.org/officeDocument/2006/relationships/customXml" Target="../ink/ink33.xml"/><Relationship Id="rId84" Type="http://schemas.openxmlformats.org/officeDocument/2006/relationships/customXml" Target="../ink/ink41.xml"/><Relationship Id="rId89" Type="http://schemas.openxmlformats.org/officeDocument/2006/relationships/image" Target="../media/image44.png"/><Relationship Id="rId16" Type="http://schemas.openxmlformats.org/officeDocument/2006/relationships/customXml" Target="../ink/ink7.xml"/><Relationship Id="rId11" Type="http://schemas.openxmlformats.org/officeDocument/2006/relationships/image" Target="../media/image5.png"/><Relationship Id="rId32" Type="http://schemas.openxmlformats.org/officeDocument/2006/relationships/customXml" Target="../ink/ink15.xml"/><Relationship Id="rId37" Type="http://schemas.openxmlformats.org/officeDocument/2006/relationships/image" Target="../media/image18.png"/><Relationship Id="rId53" Type="http://schemas.openxmlformats.org/officeDocument/2006/relationships/image" Target="../media/image26.png"/><Relationship Id="rId58" Type="http://schemas.openxmlformats.org/officeDocument/2006/relationships/customXml" Target="../ink/ink28.xml"/><Relationship Id="rId74" Type="http://schemas.openxmlformats.org/officeDocument/2006/relationships/customXml" Target="../ink/ink36.xml"/><Relationship Id="rId79" Type="http://schemas.openxmlformats.org/officeDocument/2006/relationships/image" Target="../media/image39.png"/><Relationship Id="rId5" Type="http://schemas.openxmlformats.org/officeDocument/2006/relationships/image" Target="../media/image2.png"/><Relationship Id="rId90" Type="http://schemas.openxmlformats.org/officeDocument/2006/relationships/customXml" Target="../ink/ink44.xml"/><Relationship Id="rId95" Type="http://schemas.openxmlformats.org/officeDocument/2006/relationships/image" Target="../media/image47.png"/><Relationship Id="rId22" Type="http://schemas.openxmlformats.org/officeDocument/2006/relationships/customXml" Target="../ink/ink10.xml"/><Relationship Id="rId27" Type="http://schemas.openxmlformats.org/officeDocument/2006/relationships/image" Target="../media/image13.png"/><Relationship Id="rId43" Type="http://schemas.openxmlformats.org/officeDocument/2006/relationships/image" Target="../media/image21.png"/><Relationship Id="rId48" Type="http://schemas.openxmlformats.org/officeDocument/2006/relationships/customXml" Target="../ink/ink23.xml"/><Relationship Id="rId64" Type="http://schemas.openxmlformats.org/officeDocument/2006/relationships/customXml" Target="../ink/ink31.xml"/><Relationship Id="rId69" Type="http://schemas.openxmlformats.org/officeDocument/2006/relationships/image" Target="../media/image34.png"/><Relationship Id="rId80" Type="http://schemas.openxmlformats.org/officeDocument/2006/relationships/customXml" Target="../ink/ink39.xml"/><Relationship Id="rId85" Type="http://schemas.openxmlformats.org/officeDocument/2006/relationships/image" Target="../media/image42.png"/><Relationship Id="rId3" Type="http://schemas.openxmlformats.org/officeDocument/2006/relationships/image" Target="../media/image1.png"/><Relationship Id="rId12" Type="http://schemas.openxmlformats.org/officeDocument/2006/relationships/customXml" Target="../ink/ink5.xml"/><Relationship Id="rId17" Type="http://schemas.openxmlformats.org/officeDocument/2006/relationships/image" Target="../media/image8.png"/><Relationship Id="rId25" Type="http://schemas.openxmlformats.org/officeDocument/2006/relationships/image" Target="../media/image12.png"/><Relationship Id="rId33" Type="http://schemas.openxmlformats.org/officeDocument/2006/relationships/image" Target="../media/image16.png"/><Relationship Id="rId38" Type="http://schemas.openxmlformats.org/officeDocument/2006/relationships/customXml" Target="../ink/ink18.xml"/><Relationship Id="rId46" Type="http://schemas.openxmlformats.org/officeDocument/2006/relationships/customXml" Target="../ink/ink22.xml"/><Relationship Id="rId59" Type="http://schemas.openxmlformats.org/officeDocument/2006/relationships/image" Target="../media/image29.png"/><Relationship Id="rId67" Type="http://schemas.openxmlformats.org/officeDocument/2006/relationships/image" Target="../media/image33.png"/><Relationship Id="rId20" Type="http://schemas.openxmlformats.org/officeDocument/2006/relationships/customXml" Target="../ink/ink9.xml"/><Relationship Id="rId41" Type="http://schemas.openxmlformats.org/officeDocument/2006/relationships/image" Target="../media/image20.png"/><Relationship Id="rId54" Type="http://schemas.openxmlformats.org/officeDocument/2006/relationships/customXml" Target="../ink/ink26.xml"/><Relationship Id="rId62" Type="http://schemas.openxmlformats.org/officeDocument/2006/relationships/customXml" Target="../ink/ink30.xml"/><Relationship Id="rId70" Type="http://schemas.openxmlformats.org/officeDocument/2006/relationships/customXml" Target="../ink/ink34.xml"/><Relationship Id="rId75" Type="http://schemas.openxmlformats.org/officeDocument/2006/relationships/image" Target="../media/image37.png"/><Relationship Id="rId83" Type="http://schemas.openxmlformats.org/officeDocument/2006/relationships/image" Target="../media/image41.png"/><Relationship Id="rId88" Type="http://schemas.openxmlformats.org/officeDocument/2006/relationships/customXml" Target="../ink/ink43.xml"/><Relationship Id="rId91" Type="http://schemas.openxmlformats.org/officeDocument/2006/relationships/image" Target="../media/image45.png"/><Relationship Id="rId96" Type="http://schemas.openxmlformats.org/officeDocument/2006/relationships/customXml" Target="../ink/ink47.xml"/><Relationship Id="rId1" Type="http://schemas.openxmlformats.org/officeDocument/2006/relationships/slideLayout" Target="../slideLayouts/slideLayout1.xml"/><Relationship Id="rId6" Type="http://schemas.openxmlformats.org/officeDocument/2006/relationships/customXml" Target="../ink/ink2.xml"/><Relationship Id="rId15" Type="http://schemas.openxmlformats.org/officeDocument/2006/relationships/image" Target="../media/image7.png"/><Relationship Id="rId23" Type="http://schemas.openxmlformats.org/officeDocument/2006/relationships/image" Target="../media/image11.png"/><Relationship Id="rId28" Type="http://schemas.openxmlformats.org/officeDocument/2006/relationships/customXml" Target="../ink/ink13.xml"/><Relationship Id="rId36" Type="http://schemas.openxmlformats.org/officeDocument/2006/relationships/customXml" Target="../ink/ink17.xml"/><Relationship Id="rId49" Type="http://schemas.openxmlformats.org/officeDocument/2006/relationships/image" Target="../media/image24.png"/><Relationship Id="rId57" Type="http://schemas.openxmlformats.org/officeDocument/2006/relationships/image" Target="../media/image28.png"/><Relationship Id="rId10" Type="http://schemas.openxmlformats.org/officeDocument/2006/relationships/customXml" Target="../ink/ink4.xml"/><Relationship Id="rId31" Type="http://schemas.openxmlformats.org/officeDocument/2006/relationships/image" Target="../media/image15.png"/><Relationship Id="rId44" Type="http://schemas.openxmlformats.org/officeDocument/2006/relationships/customXml" Target="../ink/ink21.xml"/><Relationship Id="rId52" Type="http://schemas.openxmlformats.org/officeDocument/2006/relationships/customXml" Target="../ink/ink25.xml"/><Relationship Id="rId60" Type="http://schemas.openxmlformats.org/officeDocument/2006/relationships/customXml" Target="../ink/ink29.xml"/><Relationship Id="rId65" Type="http://schemas.openxmlformats.org/officeDocument/2006/relationships/image" Target="../media/image32.png"/><Relationship Id="rId73" Type="http://schemas.openxmlformats.org/officeDocument/2006/relationships/image" Target="../media/image36.png"/><Relationship Id="rId78" Type="http://schemas.openxmlformats.org/officeDocument/2006/relationships/customXml" Target="../ink/ink38.xml"/><Relationship Id="rId81" Type="http://schemas.openxmlformats.org/officeDocument/2006/relationships/image" Target="../media/image40.png"/><Relationship Id="rId86" Type="http://schemas.openxmlformats.org/officeDocument/2006/relationships/customXml" Target="../ink/ink42.xml"/><Relationship Id="rId94" Type="http://schemas.openxmlformats.org/officeDocument/2006/relationships/customXml" Target="../ink/ink46.xml"/><Relationship Id="rId99" Type="http://schemas.openxmlformats.org/officeDocument/2006/relationships/image" Target="../media/image49.png"/><Relationship Id="rId4" Type="http://schemas.openxmlformats.org/officeDocument/2006/relationships/customXml" Target="../ink/ink1.xml"/><Relationship Id="rId9" Type="http://schemas.openxmlformats.org/officeDocument/2006/relationships/image" Target="../media/image4.png"/><Relationship Id="rId13" Type="http://schemas.openxmlformats.org/officeDocument/2006/relationships/image" Target="../media/image6.png"/><Relationship Id="rId18" Type="http://schemas.openxmlformats.org/officeDocument/2006/relationships/customXml" Target="../ink/ink8.xml"/><Relationship Id="rId39" Type="http://schemas.openxmlformats.org/officeDocument/2006/relationships/image" Target="../media/image19.png"/><Relationship Id="rId34" Type="http://schemas.openxmlformats.org/officeDocument/2006/relationships/customXml" Target="../ink/ink16.xml"/><Relationship Id="rId50" Type="http://schemas.openxmlformats.org/officeDocument/2006/relationships/customXml" Target="../ink/ink24.xml"/><Relationship Id="rId55" Type="http://schemas.openxmlformats.org/officeDocument/2006/relationships/image" Target="../media/image27.png"/><Relationship Id="rId76" Type="http://schemas.openxmlformats.org/officeDocument/2006/relationships/customXml" Target="../ink/ink37.xml"/><Relationship Id="rId97" Type="http://schemas.openxmlformats.org/officeDocument/2006/relationships/image" Target="../media/image48.png"/><Relationship Id="rId7" Type="http://schemas.openxmlformats.org/officeDocument/2006/relationships/image" Target="../media/image3.png"/><Relationship Id="rId71" Type="http://schemas.openxmlformats.org/officeDocument/2006/relationships/image" Target="../media/image35.png"/><Relationship Id="rId92" Type="http://schemas.openxmlformats.org/officeDocument/2006/relationships/customXml" Target="../ink/ink45.xml"/><Relationship Id="rId2" Type="http://schemas.openxmlformats.org/officeDocument/2006/relationships/notesSlide" Target="../notesSlides/notesSlide1.xml"/><Relationship Id="rId29" Type="http://schemas.openxmlformats.org/officeDocument/2006/relationships/image" Target="../media/image14.png"/><Relationship Id="rId24" Type="http://schemas.openxmlformats.org/officeDocument/2006/relationships/customXml" Target="../ink/ink11.xml"/><Relationship Id="rId40" Type="http://schemas.openxmlformats.org/officeDocument/2006/relationships/customXml" Target="../ink/ink19.xml"/><Relationship Id="rId45" Type="http://schemas.openxmlformats.org/officeDocument/2006/relationships/image" Target="../media/image22.png"/><Relationship Id="rId66" Type="http://schemas.openxmlformats.org/officeDocument/2006/relationships/customXml" Target="../ink/ink32.xml"/><Relationship Id="rId87" Type="http://schemas.openxmlformats.org/officeDocument/2006/relationships/image" Target="../media/image43.png"/><Relationship Id="rId61" Type="http://schemas.openxmlformats.org/officeDocument/2006/relationships/image" Target="../media/image30.png"/><Relationship Id="rId82" Type="http://schemas.openxmlformats.org/officeDocument/2006/relationships/customXml" Target="../ink/ink40.xml"/><Relationship Id="rId19" Type="http://schemas.openxmlformats.org/officeDocument/2006/relationships/image" Target="../media/image9.png"/><Relationship Id="rId14" Type="http://schemas.openxmlformats.org/officeDocument/2006/relationships/customXml" Target="../ink/ink6.xml"/><Relationship Id="rId30" Type="http://schemas.openxmlformats.org/officeDocument/2006/relationships/customXml" Target="../ink/ink14.xml"/><Relationship Id="rId35" Type="http://schemas.openxmlformats.org/officeDocument/2006/relationships/image" Target="../media/image17.png"/><Relationship Id="rId56" Type="http://schemas.openxmlformats.org/officeDocument/2006/relationships/customXml" Target="../ink/ink27.xml"/><Relationship Id="rId77" Type="http://schemas.openxmlformats.org/officeDocument/2006/relationships/image" Target="../media/image38.png"/><Relationship Id="rId100" Type="http://schemas.openxmlformats.org/officeDocument/2006/relationships/image" Target="../media/image50.png"/><Relationship Id="rId8" Type="http://schemas.openxmlformats.org/officeDocument/2006/relationships/customXml" Target="../ink/ink3.xml"/><Relationship Id="rId51" Type="http://schemas.openxmlformats.org/officeDocument/2006/relationships/image" Target="../media/image25.png"/><Relationship Id="rId72" Type="http://schemas.openxmlformats.org/officeDocument/2006/relationships/customXml" Target="../ink/ink35.xml"/><Relationship Id="rId93" Type="http://schemas.openxmlformats.org/officeDocument/2006/relationships/image" Target="../media/image46.png"/><Relationship Id="rId98" Type="http://schemas.openxmlformats.org/officeDocument/2006/relationships/customXml" Target="../ink/ink4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93"/>
        <p:cNvGrpSpPr/>
        <p:nvPr/>
      </p:nvGrpSpPr>
      <p:grpSpPr>
        <a:xfrm>
          <a:off x="0" y="0"/>
          <a:ext cx="0" cy="0"/>
          <a:chOff x="0" y="0"/>
          <a:chExt cx="0" cy="0"/>
        </a:xfrm>
      </p:grpSpPr>
      <p:sp>
        <p:nvSpPr>
          <p:cNvPr id="94" name="Google Shape;94;p2"/>
          <p:cNvSpPr txBox="1">
            <a:spLocks noGrp="1"/>
          </p:cNvSpPr>
          <p:nvPr>
            <p:ph type="ctrTitle"/>
          </p:nvPr>
        </p:nvSpPr>
        <p:spPr>
          <a:xfrm>
            <a:off x="514350" y="1496484"/>
            <a:ext cx="5829300" cy="3183467"/>
          </a:xfrm>
          <a:prstGeom prst="rect">
            <a:avLst/>
          </a:prstGeom>
          <a:noFill/>
          <a:ln>
            <a:noFill/>
          </a:ln>
        </p:spPr>
        <p:txBody>
          <a:bodyPr spcFirstLastPara="1" wrap="square" lIns="91425" tIns="45700" rIns="91425" bIns="45700" anchor="b" anchorCtr="0">
            <a:normAutofit/>
          </a:bodyPr>
          <a:lstStyle/>
          <a:p>
            <a:pPr marL="0" lvl="0" indent="0" algn="ctr" rtl="0">
              <a:lnSpc>
                <a:spcPct val="90000"/>
              </a:lnSpc>
              <a:spcBef>
                <a:spcPts val="0"/>
              </a:spcBef>
              <a:spcAft>
                <a:spcPts val="0"/>
              </a:spcAft>
              <a:buClr>
                <a:schemeClr val="dk1"/>
              </a:buClr>
              <a:buSzPts val="4500"/>
              <a:buFont typeface="Calibri"/>
              <a:buNone/>
            </a:pPr>
            <a:endParaRPr dirty="0"/>
          </a:p>
        </p:txBody>
      </p:sp>
      <p:sp>
        <p:nvSpPr>
          <p:cNvPr id="95" name="Google Shape;95;p2"/>
          <p:cNvSpPr/>
          <p:nvPr/>
        </p:nvSpPr>
        <p:spPr>
          <a:xfrm>
            <a:off x="268941" y="225911"/>
            <a:ext cx="6408900" cy="967150"/>
          </a:xfrm>
          <a:prstGeom prst="rect">
            <a:avLst/>
          </a:prstGeom>
          <a:solidFill>
            <a:schemeClr val="dk1"/>
          </a:solidFill>
          <a:ln w="28575" cap="flat" cmpd="sng">
            <a:solidFill>
              <a:schemeClr val="dk1"/>
            </a:solidFill>
            <a:prstDash val="solid"/>
            <a:miter lim="800000"/>
            <a:headEnd type="none" w="sm" len="sm"/>
            <a:tailEnd type="none" w="sm" len="sm"/>
          </a:ln>
        </p:spPr>
        <p:txBody>
          <a:bodyPr spcFirstLastPara="1" wrap="square" lIns="91425" tIns="45700" rIns="91425" bIns="45700" anchor="ctr" anchorCtr="0">
            <a:noAutofit/>
          </a:bodyPr>
          <a:lstStyle/>
          <a:p>
            <a:pPr marL="0" lvl="0" indent="0" algn="ctr" rtl="0">
              <a:spcBef>
                <a:spcPts val="0"/>
              </a:spcBef>
              <a:spcAft>
                <a:spcPts val="0"/>
              </a:spcAft>
              <a:buClr>
                <a:schemeClr val="dk1"/>
              </a:buClr>
              <a:buFont typeface="Arial"/>
              <a:buNone/>
            </a:pPr>
            <a:r>
              <a:rPr lang="en-US" sz="3000" dirty="0">
                <a:solidFill>
                  <a:schemeClr val="lt1"/>
                </a:solidFill>
                <a:latin typeface="Calibri"/>
                <a:ea typeface="Calibri"/>
                <a:cs typeface="Calibri"/>
                <a:sym typeface="Calibri"/>
              </a:rPr>
              <a:t>Partial Products for</a:t>
            </a:r>
            <a:br>
              <a:rPr lang="en-US" sz="3000" dirty="0">
                <a:solidFill>
                  <a:schemeClr val="lt1"/>
                </a:solidFill>
                <a:latin typeface="Calibri"/>
                <a:ea typeface="Calibri"/>
                <a:cs typeface="Calibri"/>
                <a:sym typeface="Calibri"/>
              </a:rPr>
            </a:br>
            <a:r>
              <a:rPr lang="en-US" sz="3000" dirty="0">
                <a:solidFill>
                  <a:schemeClr val="lt1"/>
                </a:solidFill>
                <a:latin typeface="Calibri"/>
                <a:ea typeface="Calibri"/>
                <a:cs typeface="Calibri"/>
                <a:sym typeface="Calibri"/>
              </a:rPr>
              <a:t> Multiplication of Fractions</a:t>
            </a:r>
            <a:endParaRPr dirty="0"/>
          </a:p>
        </p:txBody>
      </p:sp>
      <mc:AlternateContent xmlns:mc="http://schemas.openxmlformats.org/markup-compatibility/2006" xmlns:a14="http://schemas.microsoft.com/office/drawing/2010/main">
        <mc:Choice Requires="a14">
          <p:sp>
            <p:nvSpPr>
              <p:cNvPr id="96" name="Google Shape;96;p2"/>
              <p:cNvSpPr/>
              <p:nvPr/>
            </p:nvSpPr>
            <p:spPr>
              <a:xfrm>
                <a:off x="268941" y="1198403"/>
                <a:ext cx="6408900" cy="7592516"/>
              </a:xfrm>
              <a:prstGeom prst="rect">
                <a:avLst/>
              </a:prstGeom>
              <a:solidFill>
                <a:schemeClr val="lt1"/>
              </a:solidFill>
              <a:ln w="28575" cap="flat" cmpd="sng">
                <a:solidFill>
                  <a:schemeClr val="dk1"/>
                </a:solidFill>
                <a:prstDash val="solid"/>
                <a:miter lim="800000"/>
                <a:headEnd type="none" w="sm" len="sm"/>
                <a:tailEnd type="none" w="sm" len="sm"/>
              </a:ln>
            </p:spPr>
            <p:txBody>
              <a:bodyPr spcFirstLastPara="1" wrap="square" lIns="91425" tIns="45700" rIns="91425" bIns="45700" anchor="t" anchorCtr="0">
                <a:noAutofit/>
              </a:bodyPr>
              <a:lstStyle/>
              <a:p>
                <a:pPr lvl="0"/>
                <a:r>
                  <a:rPr lang="en-US" b="1" dirty="0">
                    <a:solidFill>
                      <a:schemeClr val="dk1"/>
                    </a:solidFill>
                    <a:latin typeface="Calibri" panose="020F0502020204030204" pitchFamily="34" charset="0"/>
                    <a:ea typeface="Calibri"/>
                    <a:cs typeface="Calibri" panose="020F0502020204030204" pitchFamily="34" charset="0"/>
                    <a:sym typeface="Calibri"/>
                  </a:rPr>
                  <a:t>What it is</a:t>
                </a:r>
                <a:r>
                  <a:rPr lang="en-US" dirty="0">
                    <a:solidFill>
                      <a:schemeClr val="dk1"/>
                    </a:solidFill>
                    <a:latin typeface="Calibri" panose="020F0502020204030204" pitchFamily="34" charset="0"/>
                    <a:ea typeface="Calibri"/>
                    <a:cs typeface="Calibri" panose="020F0502020204030204" pitchFamily="34" charset="0"/>
                    <a:sym typeface="Calibri"/>
                  </a:rPr>
                  <a:t>: This strategy involves breaking apart a factor (the number being multiplied) using whole numbers and fractional parts to multiply. </a:t>
                </a:r>
                <a:r>
                  <a:rPr lang="en-US" dirty="0">
                    <a:latin typeface="Calibri" panose="020F0502020204030204" pitchFamily="34" charset="0"/>
                    <a:cs typeface="Calibri" panose="020F0502020204030204" pitchFamily="34" charset="0"/>
                  </a:rPr>
                  <a:t>The parts of each factor are multiplied by each of the parts of the other factor. The partial products are added together to get your answer.</a:t>
                </a:r>
              </a:p>
              <a:p>
                <a:pPr algn="ctr"/>
                <a:endParaRPr lang="en-US" dirty="0">
                  <a:solidFill>
                    <a:schemeClr val="dk1"/>
                  </a:solidFill>
                  <a:latin typeface="Calibri" panose="020F0502020204030204" pitchFamily="34" charset="0"/>
                  <a:ea typeface="Calibri"/>
                  <a:cs typeface="Calibri" panose="020F0502020204030204" pitchFamily="34" charset="0"/>
                  <a:sym typeface="Calibri"/>
                </a:endParaRPr>
              </a:p>
              <a:p>
                <a:pPr algn="ctr"/>
                <a:r>
                  <a:rPr lang="en-US" dirty="0">
                    <a:solidFill>
                      <a:schemeClr val="dk1"/>
                    </a:solidFill>
                    <a:latin typeface="Calibri" panose="020F0502020204030204" pitchFamily="34" charset="0"/>
                    <a:ea typeface="Calibri"/>
                    <a:cs typeface="Calibri" panose="020F0502020204030204" pitchFamily="34" charset="0"/>
                    <a:sym typeface="Calibri"/>
                  </a:rPr>
                  <a:t>Let’s look at 3 × 2</a:t>
                </a:r>
                <a14:m>
                  <m:oMath xmlns:m="http://schemas.openxmlformats.org/officeDocument/2006/math">
                    <m:f>
                      <m:fPr>
                        <m:ctrlPr>
                          <a:rPr lang="ar-AE" i="1">
                            <a:solidFill>
                              <a:schemeClr val="dk1"/>
                            </a:solidFill>
                            <a:latin typeface="Cambria Math" panose="02040503050406030204" pitchFamily="18" charset="0"/>
                            <a:cs typeface="Calibri"/>
                            <a:sym typeface="Calibri"/>
                          </a:rPr>
                        </m:ctrlPr>
                      </m:fPr>
                      <m:num>
                        <m:r>
                          <a:rPr lang="ar-AE" i="1" smtClean="0">
                            <a:solidFill>
                              <a:schemeClr val="dk1"/>
                            </a:solidFill>
                            <a:latin typeface="Cambria Math" panose="02040503050406030204" pitchFamily="18" charset="0"/>
                            <a:cs typeface="Calibri"/>
                            <a:sym typeface="Calibri"/>
                          </a:rPr>
                          <m:t>2</m:t>
                        </m:r>
                      </m:num>
                      <m:den>
                        <m:r>
                          <a:rPr lang="en-US" b="0" i="1" smtClean="0">
                            <a:solidFill>
                              <a:schemeClr val="dk1"/>
                            </a:solidFill>
                            <a:latin typeface="Cambria Math" panose="02040503050406030204" pitchFamily="18" charset="0"/>
                            <a:cs typeface="Calibri"/>
                            <a:sym typeface="Calibri"/>
                          </a:rPr>
                          <m:t>3</m:t>
                        </m:r>
                      </m:den>
                    </m:f>
                  </m:oMath>
                </a14:m>
                <a:r>
                  <a:rPr lang="en-US" dirty="0">
                    <a:solidFill>
                      <a:schemeClr val="dk1"/>
                    </a:solidFill>
                    <a:latin typeface="Calibri" panose="020F0502020204030204" pitchFamily="34" charset="0"/>
                    <a:ea typeface="Calibri"/>
                    <a:cs typeface="Calibri" panose="020F0502020204030204" pitchFamily="34" charset="0"/>
                    <a:sym typeface="Calibri"/>
                  </a:rPr>
                  <a:t>.</a:t>
                </a:r>
              </a:p>
              <a:p>
                <a:pPr algn="ctr"/>
                <a:endParaRPr lang="ar-AE" dirty="0">
                  <a:solidFill>
                    <a:schemeClr val="dk1"/>
                  </a:solidFill>
                  <a:latin typeface="Calibri" panose="020F0502020204030204" pitchFamily="34" charset="0"/>
                  <a:ea typeface="Calibri"/>
                  <a:cs typeface="Calibri" panose="020F0502020204030204" pitchFamily="34" charset="0"/>
                  <a:sym typeface="Calibri"/>
                </a:endParaRPr>
              </a:p>
              <a:p>
                <a:r>
                  <a:rPr lang="en-US" b="1" dirty="0">
                    <a:solidFill>
                      <a:schemeClr val="dk1"/>
                    </a:solidFill>
                    <a:latin typeface="Calibri" panose="020F0502020204030204" pitchFamily="34" charset="0"/>
                    <a:ea typeface="Calibri"/>
                    <a:cs typeface="Calibri" panose="020F0502020204030204" pitchFamily="34" charset="0"/>
                    <a:sym typeface="Calibri"/>
                  </a:rPr>
                  <a:t>What it sounds like:</a:t>
                </a:r>
                <a:r>
                  <a:rPr lang="en-US" dirty="0">
                    <a:solidFill>
                      <a:schemeClr val="dk1"/>
                    </a:solidFill>
                    <a:latin typeface="Calibri" panose="020F0502020204030204" pitchFamily="34" charset="0"/>
                    <a:ea typeface="Calibri"/>
                    <a:cs typeface="Calibri" panose="020F0502020204030204" pitchFamily="34" charset="0"/>
                    <a:sym typeface="Calibri"/>
                  </a:rPr>
                  <a:t> I can break apart 2</a:t>
                </a:r>
                <a14:m>
                  <m:oMath xmlns:m="http://schemas.openxmlformats.org/officeDocument/2006/math">
                    <m:f>
                      <m:fPr>
                        <m:ctrlPr>
                          <a:rPr lang="ar-AE" i="1">
                            <a:solidFill>
                              <a:schemeClr val="dk1"/>
                            </a:solidFill>
                            <a:latin typeface="Cambria Math" panose="02040503050406030204" pitchFamily="18" charset="0"/>
                            <a:cs typeface="Calibri"/>
                            <a:sym typeface="Calibri"/>
                          </a:rPr>
                        </m:ctrlPr>
                      </m:fPr>
                      <m:num>
                        <m:r>
                          <a:rPr lang="ar-AE" i="1">
                            <a:solidFill>
                              <a:schemeClr val="dk1"/>
                            </a:solidFill>
                            <a:latin typeface="Cambria Math" panose="02040503050406030204" pitchFamily="18" charset="0"/>
                            <a:cs typeface="Calibri"/>
                            <a:sym typeface="Calibri"/>
                          </a:rPr>
                          <m:t>2</m:t>
                        </m:r>
                      </m:num>
                      <m:den>
                        <m:r>
                          <a:rPr lang="ar-AE" i="1">
                            <a:solidFill>
                              <a:schemeClr val="dk1"/>
                            </a:solidFill>
                            <a:latin typeface="Cambria Math" panose="02040503050406030204" pitchFamily="18" charset="0"/>
                            <a:cs typeface="Calibri"/>
                            <a:sym typeface="Calibri"/>
                          </a:rPr>
                          <m:t>3</m:t>
                        </m:r>
                      </m:den>
                    </m:f>
                  </m:oMath>
                </a14:m>
                <a:r>
                  <a:rPr lang="ar-AE" dirty="0">
                    <a:solidFill>
                      <a:schemeClr val="dk1"/>
                    </a:solidFill>
                    <a:latin typeface="Calibri" panose="020F0502020204030204" pitchFamily="34" charset="0"/>
                    <a:ea typeface="Calibri"/>
                    <a:cs typeface="Calibri" panose="020F0502020204030204" pitchFamily="34" charset="0"/>
                    <a:sym typeface="Calibri"/>
                  </a:rPr>
                  <a:t>  </a:t>
                </a:r>
                <a:r>
                  <a:rPr lang="en-US" dirty="0">
                    <a:solidFill>
                      <a:schemeClr val="dk1"/>
                    </a:solidFill>
                    <a:latin typeface="Calibri" panose="020F0502020204030204" pitchFamily="34" charset="0"/>
                    <a:ea typeface="Calibri"/>
                    <a:cs typeface="Calibri" panose="020F0502020204030204" pitchFamily="34" charset="0"/>
                    <a:sym typeface="Calibri"/>
                  </a:rPr>
                  <a:t>into 2 + </a:t>
                </a:r>
                <a14:m>
                  <m:oMath xmlns:m="http://schemas.openxmlformats.org/officeDocument/2006/math">
                    <m:f>
                      <m:fPr>
                        <m:ctrlPr>
                          <a:rPr lang="ar-AE" i="1">
                            <a:solidFill>
                              <a:schemeClr val="dk1"/>
                            </a:solidFill>
                            <a:latin typeface="Cambria Math" panose="02040503050406030204" pitchFamily="18" charset="0"/>
                            <a:cs typeface="Calibri"/>
                            <a:sym typeface="Calibri"/>
                          </a:rPr>
                        </m:ctrlPr>
                      </m:fPr>
                      <m:num>
                        <m:r>
                          <a:rPr lang="ar-AE" i="1">
                            <a:solidFill>
                              <a:schemeClr val="dk1"/>
                            </a:solidFill>
                            <a:latin typeface="Cambria Math" panose="02040503050406030204" pitchFamily="18" charset="0"/>
                            <a:cs typeface="Calibri"/>
                            <a:sym typeface="Calibri"/>
                          </a:rPr>
                          <m:t>2</m:t>
                        </m:r>
                      </m:num>
                      <m:den>
                        <m:r>
                          <a:rPr lang="ar-AE" i="1">
                            <a:solidFill>
                              <a:schemeClr val="dk1"/>
                            </a:solidFill>
                            <a:latin typeface="Cambria Math" panose="02040503050406030204" pitchFamily="18" charset="0"/>
                            <a:cs typeface="Calibri"/>
                            <a:sym typeface="Calibri"/>
                          </a:rPr>
                          <m:t>3</m:t>
                        </m:r>
                      </m:den>
                    </m:f>
                  </m:oMath>
                </a14:m>
                <a:r>
                  <a:rPr lang="ar-AE" dirty="0">
                    <a:solidFill>
                      <a:schemeClr val="dk1"/>
                    </a:solidFill>
                    <a:latin typeface="Calibri" panose="020F0502020204030204" pitchFamily="34" charset="0"/>
                    <a:ea typeface="Calibri"/>
                    <a:cs typeface="Calibri" panose="020F0502020204030204" pitchFamily="34" charset="0"/>
                    <a:sym typeface="Calibri"/>
                  </a:rPr>
                  <a:t>  </a:t>
                </a:r>
                <a:r>
                  <a:rPr lang="en-US" dirty="0">
                    <a:solidFill>
                      <a:schemeClr val="dk1"/>
                    </a:solidFill>
                    <a:latin typeface="Calibri" panose="020F0502020204030204" pitchFamily="34" charset="0"/>
                    <a:ea typeface="Calibri"/>
                    <a:cs typeface="Calibri" panose="020F0502020204030204" pitchFamily="34" charset="0"/>
                    <a:sym typeface="Calibri"/>
                  </a:rPr>
                  <a:t>and solve this mentally. I know 2 times 3 is 6, and </a:t>
                </a:r>
                <a14:m>
                  <m:oMath xmlns:m="http://schemas.openxmlformats.org/officeDocument/2006/math">
                    <m:f>
                      <m:fPr>
                        <m:ctrlPr>
                          <a:rPr lang="ar-AE" i="1">
                            <a:solidFill>
                              <a:schemeClr val="dk1"/>
                            </a:solidFill>
                            <a:latin typeface="Cambria Math" panose="02040503050406030204" pitchFamily="18" charset="0"/>
                            <a:cs typeface="Calibri"/>
                            <a:sym typeface="Calibri"/>
                          </a:rPr>
                        </m:ctrlPr>
                      </m:fPr>
                      <m:num>
                        <m:r>
                          <a:rPr lang="ar-AE" i="1">
                            <a:solidFill>
                              <a:schemeClr val="dk1"/>
                            </a:solidFill>
                            <a:latin typeface="Cambria Math" panose="02040503050406030204" pitchFamily="18" charset="0"/>
                            <a:cs typeface="Calibri"/>
                            <a:sym typeface="Calibri"/>
                          </a:rPr>
                          <m:t>2</m:t>
                        </m:r>
                      </m:num>
                      <m:den>
                        <m:r>
                          <a:rPr lang="ar-AE" i="1">
                            <a:solidFill>
                              <a:schemeClr val="dk1"/>
                            </a:solidFill>
                            <a:latin typeface="Cambria Math" panose="02040503050406030204" pitchFamily="18" charset="0"/>
                            <a:cs typeface="Calibri"/>
                            <a:sym typeface="Calibri"/>
                          </a:rPr>
                          <m:t>3</m:t>
                        </m:r>
                      </m:den>
                    </m:f>
                  </m:oMath>
                </a14:m>
                <a:r>
                  <a:rPr lang="ar-AE" dirty="0">
                    <a:solidFill>
                      <a:schemeClr val="dk1"/>
                    </a:solidFill>
                    <a:latin typeface="Calibri" panose="020F0502020204030204" pitchFamily="34" charset="0"/>
                    <a:ea typeface="Calibri"/>
                    <a:cs typeface="Calibri" panose="020F0502020204030204" pitchFamily="34" charset="0"/>
                    <a:sym typeface="Calibri"/>
                  </a:rPr>
                  <a:t> </a:t>
                </a:r>
                <a:r>
                  <a:rPr lang="en-US" dirty="0">
                    <a:solidFill>
                      <a:schemeClr val="dk1"/>
                    </a:solidFill>
                    <a:latin typeface="Calibri" panose="020F0502020204030204" pitchFamily="34" charset="0"/>
                    <a:ea typeface="Calibri"/>
                    <a:cs typeface="Calibri" panose="020F0502020204030204" pitchFamily="34" charset="0"/>
                    <a:sym typeface="Calibri"/>
                  </a:rPr>
                  <a:t>of 3 equals 2. Add 6 and 2, which is 8. </a:t>
                </a:r>
              </a:p>
              <a:p>
                <a:endParaRPr lang="en-US" dirty="0">
                  <a:solidFill>
                    <a:schemeClr val="dk1"/>
                  </a:solidFill>
                  <a:latin typeface="Calibri" panose="020F0502020204030204" pitchFamily="34" charset="0"/>
                  <a:cs typeface="Calibri" panose="020F0502020204030204" pitchFamily="34" charset="0"/>
                  <a:sym typeface="Calibri"/>
                </a:endParaRPr>
              </a:p>
              <a:p>
                <a:pPr>
                  <a:buClr>
                    <a:schemeClr val="dk1"/>
                  </a:buClr>
                  <a:buSzPts val="1100"/>
                </a:pPr>
                <a:r>
                  <a:rPr lang="en-US" b="1" dirty="0">
                    <a:latin typeface="Calibri" panose="020F0502020204030204" pitchFamily="34" charset="0"/>
                    <a:ea typeface="Calibri"/>
                    <a:cs typeface="Calibri" panose="020F0502020204030204" pitchFamily="34" charset="0"/>
                    <a:sym typeface="Calibri"/>
                  </a:rPr>
                  <a:t>What it looks like: </a:t>
                </a:r>
                <a:r>
                  <a:rPr lang="en-US" dirty="0">
                    <a:latin typeface="Calibri" panose="020F0502020204030204" pitchFamily="34" charset="0"/>
                    <a:cs typeface="Calibri" panose="020F0502020204030204" pitchFamily="34" charset="0"/>
                    <a:sym typeface="Calibri"/>
                  </a:rPr>
                  <a:t>Below, one of the factors, 3,</a:t>
                </a:r>
                <a:r>
                  <a:rPr lang="en-US" dirty="0">
                    <a:latin typeface="Calibri" panose="020F0502020204030204" pitchFamily="34" charset="0"/>
                    <a:cs typeface="Calibri" panose="020F0502020204030204" pitchFamily="34" charset="0"/>
                  </a:rPr>
                  <a:t> is multiplied by the sum of two numbers, 2 and </a:t>
                </a:r>
                <a14:m>
                  <m:oMath xmlns:m="http://schemas.openxmlformats.org/officeDocument/2006/math">
                    <m:f>
                      <m:fPr>
                        <m:ctrlPr>
                          <a:rPr lang="ar-AE" i="1">
                            <a:solidFill>
                              <a:schemeClr val="dk1"/>
                            </a:solidFill>
                            <a:latin typeface="Cambria Math" panose="02040503050406030204" pitchFamily="18" charset="0"/>
                            <a:cs typeface="Calibri"/>
                            <a:sym typeface="Calibri"/>
                          </a:rPr>
                        </m:ctrlPr>
                      </m:fPr>
                      <m:num>
                        <m:r>
                          <a:rPr lang="ar-AE" i="1">
                            <a:solidFill>
                              <a:schemeClr val="dk1"/>
                            </a:solidFill>
                            <a:latin typeface="Cambria Math" panose="02040503050406030204" pitchFamily="18" charset="0"/>
                            <a:cs typeface="Calibri"/>
                            <a:sym typeface="Calibri"/>
                          </a:rPr>
                          <m:t>2</m:t>
                        </m:r>
                      </m:num>
                      <m:den>
                        <m:r>
                          <a:rPr lang="ar-AE" i="1">
                            <a:solidFill>
                              <a:schemeClr val="dk1"/>
                            </a:solidFill>
                            <a:latin typeface="Cambria Math" panose="02040503050406030204" pitchFamily="18" charset="0"/>
                            <a:cs typeface="Calibri"/>
                            <a:sym typeface="Calibri"/>
                          </a:rPr>
                          <m:t>3</m:t>
                        </m:r>
                      </m:den>
                    </m:f>
                  </m:oMath>
                </a14:m>
                <a:r>
                  <a:rPr lang="en-US" dirty="0">
                    <a:latin typeface="Calibri" panose="020F0502020204030204" pitchFamily="34" charset="0"/>
                    <a:cs typeface="Calibri" panose="020F0502020204030204" pitchFamily="34" charset="0"/>
                  </a:rPr>
                  <a:t>.  In other words, the first number is distributed to both of those numbers and multiplied by each, then the two partial products are added.</a:t>
                </a:r>
                <a:endParaRPr lang="en-US" dirty="0">
                  <a:solidFill>
                    <a:schemeClr val="dk1"/>
                  </a:solidFill>
                  <a:latin typeface="Calibri" panose="020F0502020204030204" pitchFamily="34" charset="0"/>
                  <a:cs typeface="Calibri" panose="020F0502020204030204" pitchFamily="34" charset="0"/>
                  <a:sym typeface="Calibri"/>
                </a:endParaRPr>
              </a:p>
              <a:p>
                <a:endParaRPr lang="en-US" dirty="0">
                  <a:solidFill>
                    <a:schemeClr val="dk1"/>
                  </a:solidFill>
                  <a:latin typeface="Calibri" panose="020F0502020204030204" pitchFamily="34" charset="0"/>
                  <a:cs typeface="Calibri" panose="020F0502020204030204" pitchFamily="34" charset="0"/>
                  <a:sym typeface="Calibri"/>
                </a:endParaRPr>
              </a:p>
              <a:p>
                <a:endParaRPr lang="en-US" dirty="0">
                  <a:solidFill>
                    <a:schemeClr val="dk1"/>
                  </a:solidFill>
                  <a:latin typeface="Calibri" panose="020F0502020204030204" pitchFamily="34" charset="0"/>
                  <a:cs typeface="Calibri" panose="020F0502020204030204" pitchFamily="34" charset="0"/>
                  <a:sym typeface="Calibri"/>
                </a:endParaRPr>
              </a:p>
              <a:p>
                <a:endParaRPr lang="en-US" dirty="0">
                  <a:latin typeface="Calibri" panose="020F0502020204030204" pitchFamily="34" charset="0"/>
                  <a:cs typeface="Calibri" panose="020F0502020204030204" pitchFamily="34" charset="0"/>
                </a:endParaRPr>
              </a:p>
              <a:p>
                <a:endParaRPr lang="en-US" b="1" dirty="0">
                  <a:solidFill>
                    <a:schemeClr val="dk1"/>
                  </a:solidFill>
                  <a:latin typeface="Calibri" panose="020F0502020204030204" pitchFamily="34" charset="0"/>
                  <a:ea typeface="Calibri"/>
                  <a:cs typeface="Calibri" panose="020F0502020204030204" pitchFamily="34" charset="0"/>
                  <a:sym typeface="Calibri"/>
                </a:endParaRPr>
              </a:p>
              <a:p>
                <a:endParaRPr lang="en-US" b="1" dirty="0">
                  <a:solidFill>
                    <a:schemeClr val="dk1"/>
                  </a:solidFill>
                  <a:latin typeface="Calibri" panose="020F0502020204030204" pitchFamily="34" charset="0"/>
                  <a:ea typeface="Calibri"/>
                  <a:cs typeface="Calibri" panose="020F0502020204030204" pitchFamily="34" charset="0"/>
                  <a:sym typeface="Calibri"/>
                </a:endParaRPr>
              </a:p>
              <a:p>
                <a:endParaRPr lang="en-US" b="1" dirty="0">
                  <a:solidFill>
                    <a:schemeClr val="dk1"/>
                  </a:solidFill>
                  <a:latin typeface="Calibri" panose="020F0502020204030204" pitchFamily="34" charset="0"/>
                  <a:ea typeface="Calibri"/>
                  <a:cs typeface="Calibri" panose="020F0502020204030204" pitchFamily="34" charset="0"/>
                  <a:sym typeface="Calibri"/>
                </a:endParaRPr>
              </a:p>
              <a:p>
                <a:endParaRPr lang="en-US" b="1" dirty="0">
                  <a:solidFill>
                    <a:schemeClr val="dk1"/>
                  </a:solidFill>
                  <a:latin typeface="Calibri" panose="020F0502020204030204" pitchFamily="34" charset="0"/>
                  <a:ea typeface="Calibri"/>
                  <a:cs typeface="Calibri" panose="020F0502020204030204" pitchFamily="34" charset="0"/>
                  <a:sym typeface="Calibri"/>
                </a:endParaRPr>
              </a:p>
              <a:p>
                <a:endParaRPr lang="en-US" b="1" dirty="0">
                  <a:solidFill>
                    <a:schemeClr val="dk1"/>
                  </a:solidFill>
                  <a:latin typeface="Calibri" panose="020F0502020204030204" pitchFamily="34" charset="0"/>
                  <a:ea typeface="Calibri"/>
                  <a:cs typeface="Calibri" panose="020F0502020204030204" pitchFamily="34" charset="0"/>
                  <a:sym typeface="Calibri"/>
                </a:endParaRPr>
              </a:p>
              <a:p>
                <a:pPr marL="0" marR="0" lvl="0" indent="0" algn="l" rtl="0">
                  <a:spcBef>
                    <a:spcPts val="0"/>
                  </a:spcBef>
                  <a:spcAft>
                    <a:spcPts val="0"/>
                  </a:spcAft>
                  <a:buNone/>
                </a:pPr>
                <a:endParaRPr lang="en-US" dirty="0">
                  <a:solidFill>
                    <a:schemeClr val="dk1"/>
                  </a:solidFill>
                  <a:latin typeface="Calibri" panose="020F0502020204030204" pitchFamily="34" charset="0"/>
                  <a:ea typeface="Calibri"/>
                  <a:cs typeface="Calibri" panose="020F0502020204030204" pitchFamily="34" charset="0"/>
                  <a:sym typeface="Calibri"/>
                </a:endParaRPr>
              </a:p>
              <a:p>
                <a:pPr marL="0" marR="0" lvl="0" indent="0" algn="l" rtl="0">
                  <a:spcBef>
                    <a:spcPts val="0"/>
                  </a:spcBef>
                  <a:spcAft>
                    <a:spcPts val="0"/>
                  </a:spcAft>
                  <a:buNone/>
                </a:pPr>
                <a:endParaRPr lang="en-US" dirty="0">
                  <a:solidFill>
                    <a:schemeClr val="dk1"/>
                  </a:solidFill>
                  <a:latin typeface="Calibri" panose="020F0502020204030204" pitchFamily="34" charset="0"/>
                  <a:ea typeface="Calibri"/>
                  <a:cs typeface="Calibri" panose="020F0502020204030204" pitchFamily="34" charset="0"/>
                  <a:sym typeface="Calibri"/>
                </a:endParaRPr>
              </a:p>
              <a:p>
                <a:pPr marL="0" marR="0" lvl="0" indent="0" algn="l" rtl="0">
                  <a:spcBef>
                    <a:spcPts val="0"/>
                  </a:spcBef>
                  <a:spcAft>
                    <a:spcPts val="0"/>
                  </a:spcAft>
                  <a:buNone/>
                </a:pPr>
                <a:endParaRPr lang="en-US" dirty="0">
                  <a:solidFill>
                    <a:schemeClr val="dk1"/>
                  </a:solidFill>
                  <a:latin typeface="Calibri" panose="020F0502020204030204" pitchFamily="34" charset="0"/>
                  <a:ea typeface="Calibri"/>
                  <a:cs typeface="Calibri" panose="020F0502020204030204" pitchFamily="34" charset="0"/>
                  <a:sym typeface="Calibri"/>
                </a:endParaRPr>
              </a:p>
              <a:p>
                <a:pPr marL="0" marR="0" lvl="0" indent="0" algn="l" rtl="0">
                  <a:spcBef>
                    <a:spcPts val="0"/>
                  </a:spcBef>
                  <a:spcAft>
                    <a:spcPts val="0"/>
                  </a:spcAft>
                  <a:buNone/>
                </a:pPr>
                <a:endParaRPr lang="en-US" dirty="0">
                  <a:solidFill>
                    <a:schemeClr val="dk1"/>
                  </a:solidFill>
                  <a:latin typeface="Calibri" panose="020F0502020204030204" pitchFamily="34" charset="0"/>
                  <a:ea typeface="Calibri"/>
                  <a:cs typeface="Calibri" panose="020F0502020204030204" pitchFamily="34" charset="0"/>
                  <a:sym typeface="Calibri"/>
                </a:endParaRPr>
              </a:p>
              <a:p>
                <a:pPr marL="0" marR="0" lvl="0" indent="0" algn="l" rtl="0">
                  <a:spcBef>
                    <a:spcPts val="0"/>
                  </a:spcBef>
                  <a:spcAft>
                    <a:spcPts val="0"/>
                  </a:spcAft>
                  <a:buNone/>
                </a:pPr>
                <a:r>
                  <a:rPr lang="en-US" dirty="0">
                    <a:solidFill>
                      <a:schemeClr val="dk1"/>
                    </a:solidFill>
                    <a:latin typeface="Calibri" panose="020F0502020204030204" pitchFamily="34" charset="0"/>
                    <a:ea typeface="Calibri"/>
                    <a:cs typeface="Calibri" panose="020F0502020204030204" pitchFamily="34" charset="0"/>
                    <a:sym typeface="Calibri"/>
                  </a:rPr>
                  <a:t>The example on the right is an area model similar to </a:t>
                </a:r>
                <a:r>
                  <a:rPr lang="en-US">
                    <a:solidFill>
                      <a:schemeClr val="dk1"/>
                    </a:solidFill>
                    <a:latin typeface="Calibri" panose="020F0502020204030204" pitchFamily="34" charset="0"/>
                    <a:ea typeface="Calibri"/>
                    <a:cs typeface="Calibri" panose="020F0502020204030204" pitchFamily="34" charset="0"/>
                    <a:sym typeface="Calibri"/>
                  </a:rPr>
                  <a:t>the Partial Products </a:t>
                </a:r>
                <a:r>
                  <a:rPr lang="en-US" dirty="0">
                    <a:solidFill>
                      <a:schemeClr val="dk1"/>
                    </a:solidFill>
                    <a:latin typeface="Calibri" panose="020F0502020204030204" pitchFamily="34" charset="0"/>
                    <a:ea typeface="Calibri"/>
                    <a:cs typeface="Calibri" panose="020F0502020204030204" pitchFamily="34" charset="0"/>
                    <a:sym typeface="Calibri"/>
                  </a:rPr>
                  <a:t>method used with multiplication of whole numbers.</a:t>
                </a:r>
              </a:p>
              <a:p>
                <a:pPr marL="0" marR="0" lvl="0" indent="0" algn="l" rtl="0">
                  <a:spcBef>
                    <a:spcPts val="0"/>
                  </a:spcBef>
                  <a:spcAft>
                    <a:spcPts val="0"/>
                  </a:spcAft>
                  <a:buNone/>
                </a:pPr>
                <a:endParaRPr lang="en-US" b="1" dirty="0">
                  <a:solidFill>
                    <a:schemeClr val="dk1"/>
                  </a:solidFill>
                  <a:latin typeface="Calibri" panose="020F0502020204030204" pitchFamily="34" charset="0"/>
                  <a:ea typeface="Calibri"/>
                  <a:cs typeface="Calibri" panose="020F0502020204030204" pitchFamily="34" charset="0"/>
                  <a:sym typeface="Calibri"/>
                </a:endParaRPr>
              </a:p>
              <a:p>
                <a:pPr lvl="0"/>
                <a:r>
                  <a:rPr lang="en-US" b="1" dirty="0">
                    <a:solidFill>
                      <a:schemeClr val="dk1"/>
                    </a:solidFill>
                    <a:latin typeface="Calibri" panose="020F0502020204030204" pitchFamily="34" charset="0"/>
                    <a:ea typeface="Calibri"/>
                    <a:cs typeface="Calibri" panose="020F0502020204030204" pitchFamily="34" charset="0"/>
                    <a:sym typeface="Calibri"/>
                  </a:rPr>
                  <a:t>When it’s useful: </a:t>
                </a:r>
                <a:r>
                  <a:rPr lang="en-US" dirty="0">
                    <a:solidFill>
                      <a:schemeClr val="dk1"/>
                    </a:solidFill>
                    <a:latin typeface="Calibri" panose="020F0502020204030204" pitchFamily="34" charset="0"/>
                    <a:ea typeface="Calibri"/>
                    <a:cs typeface="Calibri" panose="020F0502020204030204" pitchFamily="34" charset="0"/>
                    <a:sym typeface="Calibri"/>
                  </a:rPr>
                  <a:t>Break Apart to Multiply using addends (Partial Products) is useful whenever you break apart one factor into addends and solve mentally. This is frequently the case when one of the factors is a whole number. Breaking apart both numbers is a good option when you can’t break apart just one number.</a:t>
                </a:r>
                <a:endParaRPr lang="en-US" b="1" dirty="0">
                  <a:solidFill>
                    <a:schemeClr val="dk1"/>
                  </a:solidFill>
                  <a:latin typeface="Calibri" panose="020F0502020204030204" pitchFamily="34" charset="0"/>
                  <a:ea typeface="Calibri"/>
                  <a:cs typeface="Calibri" panose="020F0502020204030204" pitchFamily="34" charset="0"/>
                  <a:sym typeface="Calibri"/>
                </a:endParaRPr>
              </a:p>
              <a:p>
                <a:pPr marL="457200" lvl="0" indent="0" algn="l" rtl="0">
                  <a:spcBef>
                    <a:spcPts val="0"/>
                  </a:spcBef>
                  <a:spcAft>
                    <a:spcPts val="0"/>
                  </a:spcAft>
                  <a:buClr>
                    <a:schemeClr val="dk1"/>
                  </a:buClr>
                  <a:buSzPts val="1100"/>
                  <a:buFont typeface="Arial"/>
                  <a:buNone/>
                </a:pPr>
                <a:endParaRPr lang="en-US" dirty="0">
                  <a:solidFill>
                    <a:schemeClr val="dk1"/>
                  </a:solidFill>
                  <a:latin typeface="Calibri" panose="020F0502020204030204" pitchFamily="34" charset="0"/>
                  <a:ea typeface="Calibri"/>
                  <a:cs typeface="Calibri" panose="020F0502020204030204" pitchFamily="34" charset="0"/>
                  <a:sym typeface="Calibri"/>
                </a:endParaRPr>
              </a:p>
              <a:p>
                <a:pPr marL="0" marR="0" lvl="0" indent="0" algn="l" rtl="0">
                  <a:spcBef>
                    <a:spcPts val="0"/>
                  </a:spcBef>
                  <a:spcAft>
                    <a:spcPts val="0"/>
                  </a:spcAft>
                  <a:buNone/>
                </a:pPr>
                <a:endParaRPr lang="en-US" dirty="0">
                  <a:solidFill>
                    <a:schemeClr val="dk1"/>
                  </a:solidFill>
                  <a:latin typeface="Calibri" panose="020F0502020204030204" pitchFamily="34" charset="0"/>
                  <a:ea typeface="Calibri"/>
                  <a:cs typeface="Calibri" panose="020F0502020204030204" pitchFamily="34" charset="0"/>
                  <a:sym typeface="Calibri"/>
                </a:endParaRPr>
              </a:p>
              <a:p>
                <a:pPr marL="457200" lvl="0" indent="0" algn="l" rtl="0">
                  <a:lnSpc>
                    <a:spcPct val="217916"/>
                  </a:lnSpc>
                  <a:spcBef>
                    <a:spcPts val="0"/>
                  </a:spcBef>
                  <a:spcAft>
                    <a:spcPts val="0"/>
                  </a:spcAft>
                  <a:buClr>
                    <a:schemeClr val="dk1"/>
                  </a:buClr>
                  <a:buSzPts val="1100"/>
                  <a:buFont typeface="Arial"/>
                  <a:buNone/>
                </a:pPr>
                <a:endParaRPr lang="en-US" sz="1200" dirty="0">
                  <a:solidFill>
                    <a:schemeClr val="dk1"/>
                  </a:solidFill>
                  <a:latin typeface="Calibri" panose="020F0502020204030204" pitchFamily="34" charset="0"/>
                  <a:ea typeface="Calibri"/>
                  <a:cs typeface="Calibri" panose="020F0502020204030204" pitchFamily="34" charset="0"/>
                  <a:sym typeface="Calibri"/>
                </a:endParaRPr>
              </a:p>
              <a:p>
                <a:pPr marL="0" marR="0" lvl="0" indent="0" algn="l" rtl="0">
                  <a:spcBef>
                    <a:spcPts val="0"/>
                  </a:spcBef>
                  <a:spcAft>
                    <a:spcPts val="0"/>
                  </a:spcAft>
                  <a:buNone/>
                </a:pPr>
                <a:endParaRPr dirty="0">
                  <a:solidFill>
                    <a:schemeClr val="dk1"/>
                  </a:solidFill>
                  <a:latin typeface="Calibri" panose="020F0502020204030204" pitchFamily="34" charset="0"/>
                  <a:ea typeface="Calibri"/>
                  <a:cs typeface="Calibri" panose="020F0502020204030204" pitchFamily="34" charset="0"/>
                  <a:sym typeface="Calibri"/>
                </a:endParaRPr>
              </a:p>
            </p:txBody>
          </p:sp>
        </mc:Choice>
        <mc:Fallback xmlns="">
          <p:sp>
            <p:nvSpPr>
              <p:cNvPr id="96" name="Google Shape;96;p2"/>
              <p:cNvSpPr>
                <a:spLocks noRot="1" noChangeAspect="1" noMove="1" noResize="1" noEditPoints="1" noAdjustHandles="1" noChangeArrowheads="1" noChangeShapeType="1" noTextEdit="1"/>
              </p:cNvSpPr>
              <p:nvPr/>
            </p:nvSpPr>
            <p:spPr>
              <a:xfrm>
                <a:off x="268941" y="1198403"/>
                <a:ext cx="6408900" cy="7592516"/>
              </a:xfrm>
              <a:prstGeom prst="rect">
                <a:avLst/>
              </a:prstGeom>
              <a:blipFill>
                <a:blip r:embed="rId3"/>
                <a:stretch>
                  <a:fillRect l="-95"/>
                </a:stretch>
              </a:blipFill>
              <a:ln w="28575" cap="flat" cmpd="sng">
                <a:solidFill>
                  <a:schemeClr val="dk1"/>
                </a:solidFill>
                <a:prstDash val="solid"/>
                <a:miter lim="800000"/>
                <a:headEnd type="none" w="sm" len="sm"/>
                <a:tailEnd type="none" w="sm" len="sm"/>
              </a:ln>
            </p:spPr>
            <p:txBody>
              <a:bodyPr/>
              <a:lstStyle/>
              <a:p>
                <a:r>
                  <a:rPr lang="en-US">
                    <a:noFill/>
                  </a:rPr>
                  <a:t> </a:t>
                </a:r>
              </a:p>
            </p:txBody>
          </p:sp>
        </mc:Fallback>
      </mc:AlternateContent>
      <p:graphicFrame>
        <p:nvGraphicFramePr>
          <p:cNvPr id="4" name="Table 4">
            <a:extLst>
              <a:ext uri="{FF2B5EF4-FFF2-40B4-BE49-F238E27FC236}">
                <a16:creationId xmlns:a16="http://schemas.microsoft.com/office/drawing/2014/main" id="{7C1EE381-162C-914A-83C8-ECA64CC98D13}"/>
              </a:ext>
            </a:extLst>
          </p:cNvPr>
          <p:cNvGraphicFramePr>
            <a:graphicFrameLocks noGrp="1"/>
          </p:cNvGraphicFramePr>
          <p:nvPr>
            <p:extLst>
              <p:ext uri="{D42A27DB-BD31-4B8C-83A1-F6EECF244321}">
                <p14:modId xmlns:p14="http://schemas.microsoft.com/office/powerpoint/2010/main" val="1391978864"/>
              </p:ext>
            </p:extLst>
          </p:nvPr>
        </p:nvGraphicFramePr>
        <p:xfrm>
          <a:off x="3286125" y="4572000"/>
          <a:ext cx="2857500" cy="822960"/>
        </p:xfrm>
        <a:graphic>
          <a:graphicData uri="http://schemas.openxmlformats.org/drawingml/2006/table">
            <a:tbl>
              <a:tblPr firstRow="1" bandRow="1">
                <a:tableStyleId>{C82A46EF-A990-4D61-BBE6-4A45C545B561}</a:tableStyleId>
              </a:tblPr>
              <a:tblGrid>
                <a:gridCol w="442913">
                  <a:extLst>
                    <a:ext uri="{9D8B030D-6E8A-4147-A177-3AD203B41FA5}">
                      <a16:colId xmlns:a16="http://schemas.microsoft.com/office/drawing/2014/main" val="3061744855"/>
                    </a:ext>
                  </a:extLst>
                </a:gridCol>
                <a:gridCol w="1462087">
                  <a:extLst>
                    <a:ext uri="{9D8B030D-6E8A-4147-A177-3AD203B41FA5}">
                      <a16:colId xmlns:a16="http://schemas.microsoft.com/office/drawing/2014/main" val="2887506299"/>
                    </a:ext>
                  </a:extLst>
                </a:gridCol>
                <a:gridCol w="952500">
                  <a:extLst>
                    <a:ext uri="{9D8B030D-6E8A-4147-A177-3AD203B41FA5}">
                      <a16:colId xmlns:a16="http://schemas.microsoft.com/office/drawing/2014/main" val="3159371368"/>
                    </a:ext>
                  </a:extLst>
                </a:gridCol>
              </a:tblGrid>
              <a:tr h="0">
                <a:tc>
                  <a:txBody>
                    <a:bodyPr/>
                    <a:lstStyle/>
                    <a:p>
                      <a:pPr algn="ctr"/>
                      <a:endParaRPr lang="en-US" dirty="0"/>
                    </a:p>
                  </a:txBody>
                  <a:tcPr>
                    <a:lnL w="9525" cap="flat" cmpd="sng">
                      <a:noFill/>
                      <a:prstDash val="solid"/>
                      <a:round/>
                      <a:headEnd type="none" w="sm" len="sm"/>
                      <a:tailEnd type="none" w="sm" len="sm"/>
                    </a:lnL>
                    <a:lnR w="9525" cap="flat" cmpd="sng">
                      <a:noFill/>
                      <a:prstDash val="solid"/>
                      <a:round/>
                      <a:headEnd type="none" w="sm" len="sm"/>
                      <a:tailEnd type="none" w="sm" len="sm"/>
                    </a:lnR>
                    <a:lnT w="9525" cap="flat" cmpd="sng">
                      <a:noFill/>
                      <a:prstDash val="solid"/>
                      <a:round/>
                      <a:headEnd type="none" w="sm" len="sm"/>
                      <a:tailEnd type="none" w="sm" len="sm"/>
                    </a:lnT>
                    <a:lnB w="9525" cap="flat" cmpd="sng">
                      <a:noFill/>
                      <a:prstDash val="solid"/>
                      <a:round/>
                      <a:headEnd type="none" w="sm" len="sm"/>
                      <a:tailEnd type="none" w="sm" len="sm"/>
                    </a:lnB>
                    <a:lnTlToBr w="12700" cmpd="sng">
                      <a:noFill/>
                      <a:prstDash val="solid"/>
                    </a:lnTlToBr>
                    <a:lnBlToTr w="12700" cmpd="sng">
                      <a:noFill/>
                      <a:prstDash val="solid"/>
                    </a:lnBlToTr>
                  </a:tcPr>
                </a:tc>
                <a:tc>
                  <a:txBody>
                    <a:bodyPr/>
                    <a:lstStyle/>
                    <a:p>
                      <a:pPr algn="ctr"/>
                      <a:endParaRPr lang="en-US" dirty="0"/>
                    </a:p>
                  </a:txBody>
                  <a:tcPr>
                    <a:lnL w="9525" cap="flat" cmpd="sng">
                      <a:noFill/>
                      <a:prstDash val="solid"/>
                      <a:round/>
                      <a:headEnd type="none" w="sm" len="sm"/>
                      <a:tailEnd type="none" w="sm" len="sm"/>
                    </a:lnL>
                    <a:lnR w="9525" cap="flat" cmpd="sng">
                      <a:noFill/>
                      <a:prstDash val="solid"/>
                      <a:round/>
                      <a:headEnd type="none" w="sm" len="sm"/>
                      <a:tailEnd type="none" w="sm" len="sm"/>
                    </a:lnR>
                    <a:lnT w="9525" cap="flat" cmpd="sng">
                      <a:noFill/>
                      <a:prstDash val="solid"/>
                      <a:round/>
                      <a:headEnd type="none" w="sm" len="sm"/>
                      <a:tailEnd type="none" w="sm" len="sm"/>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tc>
                  <a:txBody>
                    <a:bodyPr/>
                    <a:lstStyle/>
                    <a:p>
                      <a:pPr marL="0" marR="0" lvl="0" indent="0" algn="ctr" defTabSz="914400" rtl="0" eaLnBrk="1" fontAlgn="auto" latinLnBrk="0" hangingPunct="1">
                        <a:lnSpc>
                          <a:spcPct val="100000"/>
                        </a:lnSpc>
                        <a:spcBef>
                          <a:spcPts val="0"/>
                        </a:spcBef>
                        <a:spcAft>
                          <a:spcPts val="0"/>
                        </a:spcAft>
                        <a:buClr>
                          <a:srgbClr val="000000"/>
                        </a:buClr>
                        <a:buSzTx/>
                        <a:buFont typeface="Arial"/>
                        <a:buNone/>
                        <a:tabLst/>
                        <a:defRPr/>
                      </a:pPr>
                      <a:endParaRPr lang="en-US" dirty="0"/>
                    </a:p>
                  </a:txBody>
                  <a:tcPr>
                    <a:lnL w="9525" cap="flat" cmpd="sng">
                      <a:noFill/>
                      <a:prstDash val="solid"/>
                      <a:round/>
                      <a:headEnd type="none" w="sm" len="sm"/>
                      <a:tailEnd type="none" w="sm" len="sm"/>
                    </a:lnL>
                    <a:lnR w="9525" cap="flat" cmpd="sng">
                      <a:noFill/>
                      <a:prstDash val="solid"/>
                      <a:round/>
                      <a:headEnd type="none" w="sm" len="sm"/>
                      <a:tailEnd type="none" w="sm" len="sm"/>
                    </a:lnR>
                    <a:lnT w="9525" cap="flat" cmpd="sng">
                      <a:noFill/>
                      <a:prstDash val="solid"/>
                      <a:round/>
                      <a:headEnd type="none" w="sm" len="sm"/>
                      <a:tailEnd type="none" w="sm" len="sm"/>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2395287280"/>
                  </a:ext>
                </a:extLst>
              </a:tr>
              <a:tr h="425477">
                <a:tc>
                  <a:txBody>
                    <a:bodyPr/>
                    <a:lstStyle/>
                    <a:p>
                      <a:pPr algn="ctr"/>
                      <a:endParaRPr lang="en-US" dirty="0"/>
                    </a:p>
                  </a:txBody>
                  <a:tcPr>
                    <a:lnL w="9525" cap="flat" cmpd="sng">
                      <a:noFill/>
                      <a:prstDash val="solid"/>
                      <a:round/>
                      <a:headEnd type="none" w="sm" len="sm"/>
                      <a:tailEnd type="none" w="sm" len="sm"/>
                    </a:lnL>
                    <a:lnR w="12700" cap="flat" cmpd="sng" algn="ctr">
                      <a:solidFill>
                        <a:schemeClr val="tx1"/>
                      </a:solidFill>
                      <a:prstDash val="solid"/>
                      <a:round/>
                      <a:headEnd type="none" w="med" len="med"/>
                      <a:tailEnd type="none" w="med" len="med"/>
                    </a:lnR>
                    <a:lnT w="9525" cap="flat" cmpd="sng">
                      <a:noFill/>
                      <a:prstDash val="solid"/>
                      <a:round/>
                      <a:headEnd type="none" w="sm" len="sm"/>
                      <a:tailEnd type="none" w="sm" len="sm"/>
                    </a:lnT>
                    <a:lnB w="9525" cap="flat" cmpd="sng">
                      <a:noFill/>
                      <a:prstDash val="solid"/>
                      <a:round/>
                      <a:headEnd type="none" w="sm" len="sm"/>
                      <a:tailEnd type="none" w="sm" len="sm"/>
                    </a:lnB>
                    <a:lnTlToBr w="12700" cmpd="sng">
                      <a:noFill/>
                      <a:prstDash val="solid"/>
                    </a:lnTlToBr>
                    <a:lnBlToTr w="12700" cmpd="sng">
                      <a:noFill/>
                      <a:prstDash val="solid"/>
                    </a:lnBlToTr>
                  </a:tcPr>
                </a:tc>
                <a:tc>
                  <a:txBody>
                    <a:bodyPr/>
                    <a:lstStyle/>
                    <a:p>
                      <a:pPr algn="ctr"/>
                      <a:endParaRPr lang="en-US" dirty="0"/>
                    </a:p>
                    <a:p>
                      <a:pPr algn="ctr"/>
                      <a:endParaRPr lang="en-US"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algn="ctr"/>
                      <a:endParaRPr lang="en-US"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912967642"/>
                  </a:ext>
                </a:extLst>
              </a:tr>
            </a:tbl>
          </a:graphicData>
        </a:graphic>
      </p:graphicFrame>
      <p:grpSp>
        <p:nvGrpSpPr>
          <p:cNvPr id="82" name="Group 81">
            <a:extLst>
              <a:ext uri="{FF2B5EF4-FFF2-40B4-BE49-F238E27FC236}">
                <a16:creationId xmlns:a16="http://schemas.microsoft.com/office/drawing/2014/main" id="{6AF329C5-FD7C-C647-9408-AAF178BCA5FF}"/>
              </a:ext>
            </a:extLst>
          </p:cNvPr>
          <p:cNvGrpSpPr/>
          <p:nvPr/>
        </p:nvGrpSpPr>
        <p:grpSpPr>
          <a:xfrm>
            <a:off x="752686" y="4449981"/>
            <a:ext cx="350280" cy="197640"/>
            <a:chOff x="752686" y="4449981"/>
            <a:chExt cx="350280" cy="197640"/>
          </a:xfrm>
        </p:grpSpPr>
        <mc:AlternateContent xmlns:mc="http://schemas.openxmlformats.org/markup-compatibility/2006" xmlns:p14="http://schemas.microsoft.com/office/powerpoint/2010/main">
          <mc:Choice Requires="p14">
            <p:contentPart p14:bwMode="auto" r:id="rId4">
              <p14:nvContentPartPr>
                <p14:cNvPr id="78" name="Ink 77">
                  <a:extLst>
                    <a:ext uri="{FF2B5EF4-FFF2-40B4-BE49-F238E27FC236}">
                      <a16:creationId xmlns:a16="http://schemas.microsoft.com/office/drawing/2014/main" id="{D3C57185-B5B5-734C-A10F-A91E4123AF6D}"/>
                    </a:ext>
                  </a:extLst>
                </p14:cNvPr>
                <p14:cNvContentPartPr/>
                <p14:nvPr/>
              </p14:nvContentPartPr>
              <p14:xfrm>
                <a:off x="752686" y="4449981"/>
                <a:ext cx="119520" cy="197640"/>
              </p14:xfrm>
            </p:contentPart>
          </mc:Choice>
          <mc:Fallback xmlns="">
            <p:pic>
              <p:nvPicPr>
                <p:cNvPr id="78" name="Ink 77">
                  <a:extLst>
                    <a:ext uri="{FF2B5EF4-FFF2-40B4-BE49-F238E27FC236}">
                      <a16:creationId xmlns:a16="http://schemas.microsoft.com/office/drawing/2014/main" id="{D3C57185-B5B5-734C-A10F-A91E4123AF6D}"/>
                    </a:ext>
                  </a:extLst>
                </p:cNvPr>
                <p:cNvPicPr/>
                <p:nvPr/>
              </p:nvPicPr>
              <p:blipFill>
                <a:blip r:embed="rId5"/>
                <a:stretch>
                  <a:fillRect/>
                </a:stretch>
              </p:blipFill>
              <p:spPr>
                <a:xfrm>
                  <a:off x="743686" y="4440981"/>
                  <a:ext cx="137160" cy="215280"/>
                </a:xfrm>
                <a:prstGeom prst="rect">
                  <a:avLst/>
                </a:prstGeom>
              </p:spPr>
            </p:pic>
          </mc:Fallback>
        </mc:AlternateContent>
        <mc:AlternateContent xmlns:mc="http://schemas.openxmlformats.org/markup-compatibility/2006" xmlns:p14="http://schemas.microsoft.com/office/powerpoint/2010/main">
          <mc:Choice Requires="p14">
            <p:contentPart p14:bwMode="auto" r:id="rId6">
              <p14:nvContentPartPr>
                <p14:cNvPr id="79" name="Ink 78">
                  <a:extLst>
                    <a:ext uri="{FF2B5EF4-FFF2-40B4-BE49-F238E27FC236}">
                      <a16:creationId xmlns:a16="http://schemas.microsoft.com/office/drawing/2014/main" id="{D979DF28-B981-EA4A-AB03-C48B3E263450}"/>
                    </a:ext>
                  </a:extLst>
                </p14:cNvPr>
                <p14:cNvContentPartPr/>
                <p14:nvPr/>
              </p14:nvContentPartPr>
              <p14:xfrm>
                <a:off x="989926" y="4486341"/>
                <a:ext cx="108000" cy="146160"/>
              </p14:xfrm>
            </p:contentPart>
          </mc:Choice>
          <mc:Fallback xmlns="">
            <p:pic>
              <p:nvPicPr>
                <p:cNvPr id="79" name="Ink 78">
                  <a:extLst>
                    <a:ext uri="{FF2B5EF4-FFF2-40B4-BE49-F238E27FC236}">
                      <a16:creationId xmlns:a16="http://schemas.microsoft.com/office/drawing/2014/main" id="{D979DF28-B981-EA4A-AB03-C48B3E263450}"/>
                    </a:ext>
                  </a:extLst>
                </p:cNvPr>
                <p:cNvPicPr/>
                <p:nvPr/>
              </p:nvPicPr>
              <p:blipFill>
                <a:blip r:embed="rId7"/>
                <a:stretch>
                  <a:fillRect/>
                </a:stretch>
              </p:blipFill>
              <p:spPr>
                <a:xfrm>
                  <a:off x="981286" y="4477701"/>
                  <a:ext cx="125640" cy="163800"/>
                </a:xfrm>
                <a:prstGeom prst="rect">
                  <a:avLst/>
                </a:prstGeom>
              </p:spPr>
            </p:pic>
          </mc:Fallback>
        </mc:AlternateContent>
        <mc:AlternateContent xmlns:mc="http://schemas.openxmlformats.org/markup-compatibility/2006" xmlns:p14="http://schemas.microsoft.com/office/powerpoint/2010/main">
          <mc:Choice Requires="p14">
            <p:contentPart p14:bwMode="auto" r:id="rId8">
              <p14:nvContentPartPr>
                <p14:cNvPr id="81" name="Ink 80">
                  <a:extLst>
                    <a:ext uri="{FF2B5EF4-FFF2-40B4-BE49-F238E27FC236}">
                      <a16:creationId xmlns:a16="http://schemas.microsoft.com/office/drawing/2014/main" id="{90A31DDB-5698-F24B-9B10-7348B1461C39}"/>
                    </a:ext>
                  </a:extLst>
                </p14:cNvPr>
                <p14:cNvContentPartPr/>
                <p14:nvPr/>
              </p14:nvContentPartPr>
              <p14:xfrm>
                <a:off x="1010446" y="4470141"/>
                <a:ext cx="92520" cy="141120"/>
              </p14:xfrm>
            </p:contentPart>
          </mc:Choice>
          <mc:Fallback xmlns="">
            <p:pic>
              <p:nvPicPr>
                <p:cNvPr id="81" name="Ink 80">
                  <a:extLst>
                    <a:ext uri="{FF2B5EF4-FFF2-40B4-BE49-F238E27FC236}">
                      <a16:creationId xmlns:a16="http://schemas.microsoft.com/office/drawing/2014/main" id="{90A31DDB-5698-F24B-9B10-7348B1461C39}"/>
                    </a:ext>
                  </a:extLst>
                </p:cNvPr>
                <p:cNvPicPr/>
                <p:nvPr/>
              </p:nvPicPr>
              <p:blipFill>
                <a:blip r:embed="rId9"/>
                <a:stretch>
                  <a:fillRect/>
                </a:stretch>
              </p:blipFill>
              <p:spPr>
                <a:xfrm>
                  <a:off x="1001806" y="4461501"/>
                  <a:ext cx="110160" cy="158760"/>
                </a:xfrm>
                <a:prstGeom prst="rect">
                  <a:avLst/>
                </a:prstGeom>
              </p:spPr>
            </p:pic>
          </mc:Fallback>
        </mc:AlternateContent>
      </p:grpSp>
      <p:grpSp>
        <p:nvGrpSpPr>
          <p:cNvPr id="89" name="Group 88">
            <a:extLst>
              <a:ext uri="{FF2B5EF4-FFF2-40B4-BE49-F238E27FC236}">
                <a16:creationId xmlns:a16="http://schemas.microsoft.com/office/drawing/2014/main" id="{5A7461B4-CFF4-0E4A-87C7-C5D8D4DF4C91}"/>
              </a:ext>
            </a:extLst>
          </p:cNvPr>
          <p:cNvGrpSpPr/>
          <p:nvPr/>
        </p:nvGrpSpPr>
        <p:grpSpPr>
          <a:xfrm>
            <a:off x="1271806" y="4421181"/>
            <a:ext cx="402120" cy="318240"/>
            <a:chOff x="1271806" y="4421181"/>
            <a:chExt cx="402120" cy="318240"/>
          </a:xfrm>
        </p:grpSpPr>
        <mc:AlternateContent xmlns:mc="http://schemas.openxmlformats.org/markup-compatibility/2006" xmlns:p14="http://schemas.microsoft.com/office/powerpoint/2010/main">
          <mc:Choice Requires="p14">
            <p:contentPart p14:bwMode="auto" r:id="rId10">
              <p14:nvContentPartPr>
                <p14:cNvPr id="83" name="Ink 82">
                  <a:extLst>
                    <a:ext uri="{FF2B5EF4-FFF2-40B4-BE49-F238E27FC236}">
                      <a16:creationId xmlns:a16="http://schemas.microsoft.com/office/drawing/2014/main" id="{1638F43E-B115-E745-AAB0-23BDBDF3845E}"/>
                    </a:ext>
                  </a:extLst>
                </p14:cNvPr>
                <p14:cNvContentPartPr/>
                <p14:nvPr/>
              </p14:nvContentPartPr>
              <p14:xfrm>
                <a:off x="1271806" y="4452141"/>
                <a:ext cx="150120" cy="207000"/>
              </p14:xfrm>
            </p:contentPart>
          </mc:Choice>
          <mc:Fallback xmlns="">
            <p:pic>
              <p:nvPicPr>
                <p:cNvPr id="83" name="Ink 82">
                  <a:extLst>
                    <a:ext uri="{FF2B5EF4-FFF2-40B4-BE49-F238E27FC236}">
                      <a16:creationId xmlns:a16="http://schemas.microsoft.com/office/drawing/2014/main" id="{1638F43E-B115-E745-AAB0-23BDBDF3845E}"/>
                    </a:ext>
                  </a:extLst>
                </p:cNvPr>
                <p:cNvPicPr/>
                <p:nvPr/>
              </p:nvPicPr>
              <p:blipFill>
                <a:blip r:embed="rId11"/>
                <a:stretch>
                  <a:fillRect/>
                </a:stretch>
              </p:blipFill>
              <p:spPr>
                <a:xfrm>
                  <a:off x="1263166" y="4443141"/>
                  <a:ext cx="167760" cy="224640"/>
                </a:xfrm>
                <a:prstGeom prst="rect">
                  <a:avLst/>
                </a:prstGeom>
              </p:spPr>
            </p:pic>
          </mc:Fallback>
        </mc:AlternateContent>
        <mc:AlternateContent xmlns:mc="http://schemas.openxmlformats.org/markup-compatibility/2006" xmlns:p14="http://schemas.microsoft.com/office/powerpoint/2010/main">
          <mc:Choice Requires="p14">
            <p:contentPart p14:bwMode="auto" r:id="rId12">
              <p14:nvContentPartPr>
                <p14:cNvPr id="84" name="Ink 83">
                  <a:extLst>
                    <a:ext uri="{FF2B5EF4-FFF2-40B4-BE49-F238E27FC236}">
                      <a16:creationId xmlns:a16="http://schemas.microsoft.com/office/drawing/2014/main" id="{824C9A59-6B25-954D-B9BD-076DD1970A04}"/>
                    </a:ext>
                  </a:extLst>
                </p14:cNvPr>
                <p14:cNvContentPartPr/>
                <p14:nvPr/>
              </p14:nvContentPartPr>
              <p14:xfrm>
                <a:off x="1498966" y="4421181"/>
                <a:ext cx="103680" cy="96480"/>
              </p14:xfrm>
            </p:contentPart>
          </mc:Choice>
          <mc:Fallback xmlns="">
            <p:pic>
              <p:nvPicPr>
                <p:cNvPr id="84" name="Ink 83">
                  <a:extLst>
                    <a:ext uri="{FF2B5EF4-FFF2-40B4-BE49-F238E27FC236}">
                      <a16:creationId xmlns:a16="http://schemas.microsoft.com/office/drawing/2014/main" id="{824C9A59-6B25-954D-B9BD-076DD1970A04}"/>
                    </a:ext>
                  </a:extLst>
                </p:cNvPr>
                <p:cNvPicPr/>
                <p:nvPr/>
              </p:nvPicPr>
              <p:blipFill>
                <a:blip r:embed="rId13"/>
                <a:stretch>
                  <a:fillRect/>
                </a:stretch>
              </p:blipFill>
              <p:spPr>
                <a:xfrm>
                  <a:off x="1490326" y="4412541"/>
                  <a:ext cx="121320" cy="114120"/>
                </a:xfrm>
                <a:prstGeom prst="rect">
                  <a:avLst/>
                </a:prstGeom>
              </p:spPr>
            </p:pic>
          </mc:Fallback>
        </mc:AlternateContent>
        <mc:AlternateContent xmlns:mc="http://schemas.openxmlformats.org/markup-compatibility/2006" xmlns:p14="http://schemas.microsoft.com/office/powerpoint/2010/main">
          <mc:Choice Requires="p14">
            <p:contentPart p14:bwMode="auto" r:id="rId14">
              <p14:nvContentPartPr>
                <p14:cNvPr id="86" name="Ink 85">
                  <a:extLst>
                    <a:ext uri="{FF2B5EF4-FFF2-40B4-BE49-F238E27FC236}">
                      <a16:creationId xmlns:a16="http://schemas.microsoft.com/office/drawing/2014/main" id="{4CE88BD4-D887-0946-8164-B5EAEC419770}"/>
                    </a:ext>
                  </a:extLst>
                </p14:cNvPr>
                <p14:cNvContentPartPr/>
                <p14:nvPr/>
              </p14:nvContentPartPr>
              <p14:xfrm>
                <a:off x="1497166" y="4556901"/>
                <a:ext cx="176760" cy="15120"/>
              </p14:xfrm>
            </p:contentPart>
          </mc:Choice>
          <mc:Fallback xmlns="">
            <p:pic>
              <p:nvPicPr>
                <p:cNvPr id="86" name="Ink 85">
                  <a:extLst>
                    <a:ext uri="{FF2B5EF4-FFF2-40B4-BE49-F238E27FC236}">
                      <a16:creationId xmlns:a16="http://schemas.microsoft.com/office/drawing/2014/main" id="{4CE88BD4-D887-0946-8164-B5EAEC419770}"/>
                    </a:ext>
                  </a:extLst>
                </p:cNvPr>
                <p:cNvPicPr/>
                <p:nvPr/>
              </p:nvPicPr>
              <p:blipFill>
                <a:blip r:embed="rId15"/>
                <a:stretch>
                  <a:fillRect/>
                </a:stretch>
              </p:blipFill>
              <p:spPr>
                <a:xfrm>
                  <a:off x="1488166" y="4547901"/>
                  <a:ext cx="194400" cy="32760"/>
                </a:xfrm>
                <a:prstGeom prst="rect">
                  <a:avLst/>
                </a:prstGeom>
              </p:spPr>
            </p:pic>
          </mc:Fallback>
        </mc:AlternateContent>
        <mc:AlternateContent xmlns:mc="http://schemas.openxmlformats.org/markup-compatibility/2006" xmlns:p14="http://schemas.microsoft.com/office/powerpoint/2010/main">
          <mc:Choice Requires="p14">
            <p:contentPart p14:bwMode="auto" r:id="rId16">
              <p14:nvContentPartPr>
                <p14:cNvPr id="88" name="Ink 87">
                  <a:extLst>
                    <a:ext uri="{FF2B5EF4-FFF2-40B4-BE49-F238E27FC236}">
                      <a16:creationId xmlns:a16="http://schemas.microsoft.com/office/drawing/2014/main" id="{6A2A7AB2-BCB3-5649-A368-199A9DC0B882}"/>
                    </a:ext>
                  </a:extLst>
                </p14:cNvPr>
                <p14:cNvContentPartPr/>
                <p14:nvPr/>
              </p14:nvContentPartPr>
              <p14:xfrm>
                <a:off x="1520206" y="4647981"/>
                <a:ext cx="116280" cy="91440"/>
              </p14:xfrm>
            </p:contentPart>
          </mc:Choice>
          <mc:Fallback xmlns="">
            <p:pic>
              <p:nvPicPr>
                <p:cNvPr id="88" name="Ink 87">
                  <a:extLst>
                    <a:ext uri="{FF2B5EF4-FFF2-40B4-BE49-F238E27FC236}">
                      <a16:creationId xmlns:a16="http://schemas.microsoft.com/office/drawing/2014/main" id="{6A2A7AB2-BCB3-5649-A368-199A9DC0B882}"/>
                    </a:ext>
                  </a:extLst>
                </p:cNvPr>
                <p:cNvPicPr/>
                <p:nvPr/>
              </p:nvPicPr>
              <p:blipFill>
                <a:blip r:embed="rId17"/>
                <a:stretch>
                  <a:fillRect/>
                </a:stretch>
              </p:blipFill>
              <p:spPr>
                <a:xfrm>
                  <a:off x="1511206" y="4639341"/>
                  <a:ext cx="133920" cy="109080"/>
                </a:xfrm>
                <a:prstGeom prst="rect">
                  <a:avLst/>
                </a:prstGeom>
              </p:spPr>
            </p:pic>
          </mc:Fallback>
        </mc:AlternateContent>
      </p:grpSp>
      <p:grpSp>
        <p:nvGrpSpPr>
          <p:cNvPr id="107" name="Group 106">
            <a:extLst>
              <a:ext uri="{FF2B5EF4-FFF2-40B4-BE49-F238E27FC236}">
                <a16:creationId xmlns:a16="http://schemas.microsoft.com/office/drawing/2014/main" id="{3CC814C2-A379-2447-8980-79D7CE8DA0D3}"/>
              </a:ext>
            </a:extLst>
          </p:cNvPr>
          <p:cNvGrpSpPr/>
          <p:nvPr/>
        </p:nvGrpSpPr>
        <p:grpSpPr>
          <a:xfrm>
            <a:off x="605236" y="4908743"/>
            <a:ext cx="906480" cy="241560"/>
            <a:chOff x="633886" y="4951821"/>
            <a:chExt cx="906480" cy="241560"/>
          </a:xfrm>
        </p:grpSpPr>
        <mc:AlternateContent xmlns:mc="http://schemas.openxmlformats.org/markup-compatibility/2006" xmlns:p14="http://schemas.microsoft.com/office/powerpoint/2010/main">
          <mc:Choice Requires="p14">
            <p:contentPart p14:bwMode="auto" r:id="rId18">
              <p14:nvContentPartPr>
                <p14:cNvPr id="90" name="Ink 89">
                  <a:extLst>
                    <a:ext uri="{FF2B5EF4-FFF2-40B4-BE49-F238E27FC236}">
                      <a16:creationId xmlns:a16="http://schemas.microsoft.com/office/drawing/2014/main" id="{7E4EC3B4-11EB-AB46-92B3-3E36EAD7263B}"/>
                    </a:ext>
                  </a:extLst>
                </p14:cNvPr>
                <p14:cNvContentPartPr/>
                <p14:nvPr/>
              </p14:nvContentPartPr>
              <p14:xfrm>
                <a:off x="633886" y="4951821"/>
                <a:ext cx="152640" cy="241560"/>
              </p14:xfrm>
            </p:contentPart>
          </mc:Choice>
          <mc:Fallback xmlns="">
            <p:pic>
              <p:nvPicPr>
                <p:cNvPr id="90" name="Ink 89">
                  <a:extLst>
                    <a:ext uri="{FF2B5EF4-FFF2-40B4-BE49-F238E27FC236}">
                      <a16:creationId xmlns:a16="http://schemas.microsoft.com/office/drawing/2014/main" id="{7E4EC3B4-11EB-AB46-92B3-3E36EAD7263B}"/>
                    </a:ext>
                  </a:extLst>
                </p:cNvPr>
                <p:cNvPicPr/>
                <p:nvPr/>
              </p:nvPicPr>
              <p:blipFill>
                <a:blip r:embed="rId19"/>
                <a:stretch>
                  <a:fillRect/>
                </a:stretch>
              </p:blipFill>
              <p:spPr>
                <a:xfrm>
                  <a:off x="624886" y="4942821"/>
                  <a:ext cx="170280" cy="259200"/>
                </a:xfrm>
                <a:prstGeom prst="rect">
                  <a:avLst/>
                </a:prstGeom>
              </p:spPr>
            </p:pic>
          </mc:Fallback>
        </mc:AlternateContent>
        <mc:AlternateContent xmlns:mc="http://schemas.openxmlformats.org/markup-compatibility/2006" xmlns:p14="http://schemas.microsoft.com/office/powerpoint/2010/main">
          <mc:Choice Requires="p14">
            <p:contentPart p14:bwMode="auto" r:id="rId20">
              <p14:nvContentPartPr>
                <p14:cNvPr id="91" name="Ink 90">
                  <a:extLst>
                    <a:ext uri="{FF2B5EF4-FFF2-40B4-BE49-F238E27FC236}">
                      <a16:creationId xmlns:a16="http://schemas.microsoft.com/office/drawing/2014/main" id="{3F6F7BAE-F78F-CE43-A4D7-4246382AE17F}"/>
                    </a:ext>
                  </a:extLst>
                </p14:cNvPr>
                <p14:cNvContentPartPr/>
                <p14:nvPr/>
              </p14:nvContentPartPr>
              <p14:xfrm>
                <a:off x="863206" y="4983141"/>
                <a:ext cx="63000" cy="162720"/>
              </p14:xfrm>
            </p:contentPart>
          </mc:Choice>
          <mc:Fallback xmlns="">
            <p:pic>
              <p:nvPicPr>
                <p:cNvPr id="91" name="Ink 90">
                  <a:extLst>
                    <a:ext uri="{FF2B5EF4-FFF2-40B4-BE49-F238E27FC236}">
                      <a16:creationId xmlns:a16="http://schemas.microsoft.com/office/drawing/2014/main" id="{3F6F7BAE-F78F-CE43-A4D7-4246382AE17F}"/>
                    </a:ext>
                  </a:extLst>
                </p:cNvPr>
                <p:cNvPicPr/>
                <p:nvPr/>
              </p:nvPicPr>
              <p:blipFill>
                <a:blip r:embed="rId21"/>
                <a:stretch>
                  <a:fillRect/>
                </a:stretch>
              </p:blipFill>
              <p:spPr>
                <a:xfrm>
                  <a:off x="854566" y="4974141"/>
                  <a:ext cx="80640" cy="180360"/>
                </a:xfrm>
                <a:prstGeom prst="rect">
                  <a:avLst/>
                </a:prstGeom>
              </p:spPr>
            </p:pic>
          </mc:Fallback>
        </mc:AlternateContent>
        <mc:AlternateContent xmlns:mc="http://schemas.openxmlformats.org/markup-compatibility/2006" xmlns:p14="http://schemas.microsoft.com/office/powerpoint/2010/main">
          <mc:Choice Requires="p14">
            <p:contentPart p14:bwMode="auto" r:id="rId22">
              <p14:nvContentPartPr>
                <p14:cNvPr id="93" name="Ink 92">
                  <a:extLst>
                    <a:ext uri="{FF2B5EF4-FFF2-40B4-BE49-F238E27FC236}">
                      <a16:creationId xmlns:a16="http://schemas.microsoft.com/office/drawing/2014/main" id="{28C369F1-1E52-3F4F-99AB-7AA983A278A7}"/>
                    </a:ext>
                  </a:extLst>
                </p14:cNvPr>
                <p14:cNvContentPartPr/>
                <p14:nvPr/>
              </p14:nvContentPartPr>
              <p14:xfrm>
                <a:off x="857806" y="5027781"/>
                <a:ext cx="85680" cy="96120"/>
              </p14:xfrm>
            </p:contentPart>
          </mc:Choice>
          <mc:Fallback xmlns="">
            <p:pic>
              <p:nvPicPr>
                <p:cNvPr id="93" name="Ink 92">
                  <a:extLst>
                    <a:ext uri="{FF2B5EF4-FFF2-40B4-BE49-F238E27FC236}">
                      <a16:creationId xmlns:a16="http://schemas.microsoft.com/office/drawing/2014/main" id="{28C369F1-1E52-3F4F-99AB-7AA983A278A7}"/>
                    </a:ext>
                  </a:extLst>
                </p:cNvPr>
                <p:cNvPicPr/>
                <p:nvPr/>
              </p:nvPicPr>
              <p:blipFill>
                <a:blip r:embed="rId23"/>
                <a:stretch>
                  <a:fillRect/>
                </a:stretch>
              </p:blipFill>
              <p:spPr>
                <a:xfrm>
                  <a:off x="849166" y="5018781"/>
                  <a:ext cx="103320" cy="113760"/>
                </a:xfrm>
                <a:prstGeom prst="rect">
                  <a:avLst/>
                </a:prstGeom>
              </p:spPr>
            </p:pic>
          </mc:Fallback>
        </mc:AlternateContent>
        <mc:AlternateContent xmlns:mc="http://schemas.openxmlformats.org/markup-compatibility/2006" xmlns:p14="http://schemas.microsoft.com/office/powerpoint/2010/main">
          <mc:Choice Requires="p14">
            <p:contentPart p14:bwMode="auto" r:id="rId24">
              <p14:nvContentPartPr>
                <p14:cNvPr id="100" name="Ink 99">
                  <a:extLst>
                    <a:ext uri="{FF2B5EF4-FFF2-40B4-BE49-F238E27FC236}">
                      <a16:creationId xmlns:a16="http://schemas.microsoft.com/office/drawing/2014/main" id="{0E4FE4CF-3EDC-3D42-A273-9EA9DFB0721B}"/>
                    </a:ext>
                  </a:extLst>
                </p14:cNvPr>
                <p14:cNvContentPartPr/>
                <p14:nvPr/>
              </p14:nvContentPartPr>
              <p14:xfrm>
                <a:off x="1043206" y="4959741"/>
                <a:ext cx="42120" cy="228240"/>
              </p14:xfrm>
            </p:contentPart>
          </mc:Choice>
          <mc:Fallback xmlns="">
            <p:pic>
              <p:nvPicPr>
                <p:cNvPr id="100" name="Ink 99">
                  <a:extLst>
                    <a:ext uri="{FF2B5EF4-FFF2-40B4-BE49-F238E27FC236}">
                      <a16:creationId xmlns:a16="http://schemas.microsoft.com/office/drawing/2014/main" id="{0E4FE4CF-3EDC-3D42-A273-9EA9DFB0721B}"/>
                    </a:ext>
                  </a:extLst>
                </p:cNvPr>
                <p:cNvPicPr/>
                <p:nvPr/>
              </p:nvPicPr>
              <p:blipFill>
                <a:blip r:embed="rId25"/>
                <a:stretch>
                  <a:fillRect/>
                </a:stretch>
              </p:blipFill>
              <p:spPr>
                <a:xfrm>
                  <a:off x="1034206" y="4951101"/>
                  <a:ext cx="59760" cy="245880"/>
                </a:xfrm>
                <a:prstGeom prst="rect">
                  <a:avLst/>
                </a:prstGeom>
              </p:spPr>
            </p:pic>
          </mc:Fallback>
        </mc:AlternateContent>
        <mc:AlternateContent xmlns:mc="http://schemas.openxmlformats.org/markup-compatibility/2006" xmlns:p14="http://schemas.microsoft.com/office/powerpoint/2010/main">
          <mc:Choice Requires="p14">
            <p:contentPart p14:bwMode="auto" r:id="rId26">
              <p14:nvContentPartPr>
                <p14:cNvPr id="102" name="Ink 101">
                  <a:extLst>
                    <a:ext uri="{FF2B5EF4-FFF2-40B4-BE49-F238E27FC236}">
                      <a16:creationId xmlns:a16="http://schemas.microsoft.com/office/drawing/2014/main" id="{84035090-3B12-B14E-9990-06688A22B8E1}"/>
                    </a:ext>
                  </a:extLst>
                </p14:cNvPr>
                <p14:cNvContentPartPr/>
                <p14:nvPr/>
              </p14:nvContentPartPr>
              <p14:xfrm>
                <a:off x="1200886" y="4994661"/>
                <a:ext cx="142920" cy="198720"/>
              </p14:xfrm>
            </p:contentPart>
          </mc:Choice>
          <mc:Fallback xmlns="">
            <p:pic>
              <p:nvPicPr>
                <p:cNvPr id="102" name="Ink 101">
                  <a:extLst>
                    <a:ext uri="{FF2B5EF4-FFF2-40B4-BE49-F238E27FC236}">
                      <a16:creationId xmlns:a16="http://schemas.microsoft.com/office/drawing/2014/main" id="{84035090-3B12-B14E-9990-06688A22B8E1}"/>
                    </a:ext>
                  </a:extLst>
                </p:cNvPr>
                <p:cNvPicPr/>
                <p:nvPr/>
              </p:nvPicPr>
              <p:blipFill>
                <a:blip r:embed="rId27"/>
                <a:stretch>
                  <a:fillRect/>
                </a:stretch>
              </p:blipFill>
              <p:spPr>
                <a:xfrm>
                  <a:off x="1191886" y="4986021"/>
                  <a:ext cx="160560" cy="216360"/>
                </a:xfrm>
                <a:prstGeom prst="rect">
                  <a:avLst/>
                </a:prstGeom>
              </p:spPr>
            </p:pic>
          </mc:Fallback>
        </mc:AlternateContent>
        <mc:AlternateContent xmlns:mc="http://schemas.openxmlformats.org/markup-compatibility/2006" xmlns:p14="http://schemas.microsoft.com/office/powerpoint/2010/main">
          <mc:Choice Requires="p14">
            <p:contentPart p14:bwMode="auto" r:id="rId28">
              <p14:nvContentPartPr>
                <p14:cNvPr id="104" name="Ink 103">
                  <a:extLst>
                    <a:ext uri="{FF2B5EF4-FFF2-40B4-BE49-F238E27FC236}">
                      <a16:creationId xmlns:a16="http://schemas.microsoft.com/office/drawing/2014/main" id="{A68EFE7C-B09C-704B-93BC-2B3D8D4BACA3}"/>
                    </a:ext>
                  </a:extLst>
                </p14:cNvPr>
                <p14:cNvContentPartPr/>
                <p14:nvPr/>
              </p14:nvContentPartPr>
              <p14:xfrm>
                <a:off x="1393846" y="5108781"/>
                <a:ext cx="146520" cy="360"/>
              </p14:xfrm>
            </p:contentPart>
          </mc:Choice>
          <mc:Fallback xmlns="">
            <p:pic>
              <p:nvPicPr>
                <p:cNvPr id="104" name="Ink 103">
                  <a:extLst>
                    <a:ext uri="{FF2B5EF4-FFF2-40B4-BE49-F238E27FC236}">
                      <a16:creationId xmlns:a16="http://schemas.microsoft.com/office/drawing/2014/main" id="{A68EFE7C-B09C-704B-93BC-2B3D8D4BACA3}"/>
                    </a:ext>
                  </a:extLst>
                </p:cNvPr>
                <p:cNvPicPr/>
                <p:nvPr/>
              </p:nvPicPr>
              <p:blipFill>
                <a:blip r:embed="rId29"/>
                <a:stretch>
                  <a:fillRect/>
                </a:stretch>
              </p:blipFill>
              <p:spPr>
                <a:xfrm>
                  <a:off x="1385206" y="5100141"/>
                  <a:ext cx="16416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30">
              <p14:nvContentPartPr>
                <p14:cNvPr id="106" name="Ink 105">
                  <a:extLst>
                    <a:ext uri="{FF2B5EF4-FFF2-40B4-BE49-F238E27FC236}">
                      <a16:creationId xmlns:a16="http://schemas.microsoft.com/office/drawing/2014/main" id="{DC84978B-9DAE-2D43-B26B-06994F8AD11A}"/>
                    </a:ext>
                  </a:extLst>
                </p14:cNvPr>
                <p14:cNvContentPartPr/>
                <p14:nvPr/>
              </p14:nvContentPartPr>
              <p14:xfrm>
                <a:off x="1487446" y="5040021"/>
                <a:ext cx="360" cy="123480"/>
              </p14:xfrm>
            </p:contentPart>
          </mc:Choice>
          <mc:Fallback xmlns="">
            <p:pic>
              <p:nvPicPr>
                <p:cNvPr id="106" name="Ink 105">
                  <a:extLst>
                    <a:ext uri="{FF2B5EF4-FFF2-40B4-BE49-F238E27FC236}">
                      <a16:creationId xmlns:a16="http://schemas.microsoft.com/office/drawing/2014/main" id="{DC84978B-9DAE-2D43-B26B-06994F8AD11A}"/>
                    </a:ext>
                  </a:extLst>
                </p:cNvPr>
                <p:cNvPicPr/>
                <p:nvPr/>
              </p:nvPicPr>
              <p:blipFill>
                <a:blip r:embed="rId31"/>
                <a:stretch>
                  <a:fillRect/>
                </a:stretch>
              </p:blipFill>
              <p:spPr>
                <a:xfrm>
                  <a:off x="1478446" y="5031381"/>
                  <a:ext cx="18000" cy="141120"/>
                </a:xfrm>
                <a:prstGeom prst="rect">
                  <a:avLst/>
                </a:prstGeom>
              </p:spPr>
            </p:pic>
          </mc:Fallback>
        </mc:AlternateContent>
      </p:grpSp>
      <p:grpSp>
        <p:nvGrpSpPr>
          <p:cNvPr id="113" name="Group 112">
            <a:extLst>
              <a:ext uri="{FF2B5EF4-FFF2-40B4-BE49-F238E27FC236}">
                <a16:creationId xmlns:a16="http://schemas.microsoft.com/office/drawing/2014/main" id="{6EBA44F5-5B21-1E41-9794-80F25699F430}"/>
              </a:ext>
            </a:extLst>
          </p:cNvPr>
          <p:cNvGrpSpPr/>
          <p:nvPr/>
        </p:nvGrpSpPr>
        <p:grpSpPr>
          <a:xfrm>
            <a:off x="1640446" y="4941741"/>
            <a:ext cx="271800" cy="379080"/>
            <a:chOff x="1640446" y="4941741"/>
            <a:chExt cx="271800" cy="379080"/>
          </a:xfrm>
        </p:grpSpPr>
        <mc:AlternateContent xmlns:mc="http://schemas.openxmlformats.org/markup-compatibility/2006" xmlns:p14="http://schemas.microsoft.com/office/powerpoint/2010/main">
          <mc:Choice Requires="p14">
            <p:contentPart p14:bwMode="auto" r:id="rId32">
              <p14:nvContentPartPr>
                <p14:cNvPr id="108" name="Ink 107">
                  <a:extLst>
                    <a:ext uri="{FF2B5EF4-FFF2-40B4-BE49-F238E27FC236}">
                      <a16:creationId xmlns:a16="http://schemas.microsoft.com/office/drawing/2014/main" id="{A8DB1014-7220-A344-8A92-38B05392CF93}"/>
                    </a:ext>
                  </a:extLst>
                </p14:cNvPr>
                <p14:cNvContentPartPr/>
                <p14:nvPr/>
              </p14:nvContentPartPr>
              <p14:xfrm>
                <a:off x="1643326" y="4948941"/>
                <a:ext cx="110520" cy="95760"/>
              </p14:xfrm>
            </p:contentPart>
          </mc:Choice>
          <mc:Fallback xmlns="">
            <p:pic>
              <p:nvPicPr>
                <p:cNvPr id="108" name="Ink 107">
                  <a:extLst>
                    <a:ext uri="{FF2B5EF4-FFF2-40B4-BE49-F238E27FC236}">
                      <a16:creationId xmlns:a16="http://schemas.microsoft.com/office/drawing/2014/main" id="{A8DB1014-7220-A344-8A92-38B05392CF93}"/>
                    </a:ext>
                  </a:extLst>
                </p:cNvPr>
                <p:cNvPicPr/>
                <p:nvPr/>
              </p:nvPicPr>
              <p:blipFill>
                <a:blip r:embed="rId33"/>
                <a:stretch>
                  <a:fillRect/>
                </a:stretch>
              </p:blipFill>
              <p:spPr>
                <a:xfrm>
                  <a:off x="1634686" y="4939941"/>
                  <a:ext cx="128160" cy="113400"/>
                </a:xfrm>
                <a:prstGeom prst="rect">
                  <a:avLst/>
                </a:prstGeom>
              </p:spPr>
            </p:pic>
          </mc:Fallback>
        </mc:AlternateContent>
        <mc:AlternateContent xmlns:mc="http://schemas.openxmlformats.org/markup-compatibility/2006" xmlns:p14="http://schemas.microsoft.com/office/powerpoint/2010/main">
          <mc:Choice Requires="p14">
            <p:contentPart p14:bwMode="auto" r:id="rId34">
              <p14:nvContentPartPr>
                <p14:cNvPr id="109" name="Ink 108">
                  <a:extLst>
                    <a:ext uri="{FF2B5EF4-FFF2-40B4-BE49-F238E27FC236}">
                      <a16:creationId xmlns:a16="http://schemas.microsoft.com/office/drawing/2014/main" id="{5B123F8E-C7D7-AB43-A033-32F6C0239470}"/>
                    </a:ext>
                  </a:extLst>
                </p14:cNvPr>
                <p14:cNvContentPartPr/>
                <p14:nvPr/>
              </p14:nvContentPartPr>
              <p14:xfrm>
                <a:off x="1646566" y="5129301"/>
                <a:ext cx="111960" cy="360"/>
              </p14:xfrm>
            </p:contentPart>
          </mc:Choice>
          <mc:Fallback xmlns="">
            <p:pic>
              <p:nvPicPr>
                <p:cNvPr id="109" name="Ink 108">
                  <a:extLst>
                    <a:ext uri="{FF2B5EF4-FFF2-40B4-BE49-F238E27FC236}">
                      <a16:creationId xmlns:a16="http://schemas.microsoft.com/office/drawing/2014/main" id="{5B123F8E-C7D7-AB43-A033-32F6C0239470}"/>
                    </a:ext>
                  </a:extLst>
                </p:cNvPr>
                <p:cNvPicPr/>
                <p:nvPr/>
              </p:nvPicPr>
              <p:blipFill>
                <a:blip r:embed="rId35"/>
                <a:stretch>
                  <a:fillRect/>
                </a:stretch>
              </p:blipFill>
              <p:spPr>
                <a:xfrm>
                  <a:off x="1637566" y="5120661"/>
                  <a:ext cx="12960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36">
              <p14:nvContentPartPr>
                <p14:cNvPr id="111" name="Ink 110">
                  <a:extLst>
                    <a:ext uri="{FF2B5EF4-FFF2-40B4-BE49-F238E27FC236}">
                      <a16:creationId xmlns:a16="http://schemas.microsoft.com/office/drawing/2014/main" id="{308DD901-5C33-1F45-9838-537CE9BD993E}"/>
                    </a:ext>
                  </a:extLst>
                </p14:cNvPr>
                <p14:cNvContentPartPr/>
                <p14:nvPr/>
              </p14:nvContentPartPr>
              <p14:xfrm>
                <a:off x="1640446" y="5204181"/>
                <a:ext cx="100080" cy="116640"/>
              </p14:xfrm>
            </p:contentPart>
          </mc:Choice>
          <mc:Fallback xmlns="">
            <p:pic>
              <p:nvPicPr>
                <p:cNvPr id="111" name="Ink 110">
                  <a:extLst>
                    <a:ext uri="{FF2B5EF4-FFF2-40B4-BE49-F238E27FC236}">
                      <a16:creationId xmlns:a16="http://schemas.microsoft.com/office/drawing/2014/main" id="{308DD901-5C33-1F45-9838-537CE9BD993E}"/>
                    </a:ext>
                  </a:extLst>
                </p:cNvPr>
                <p:cNvPicPr/>
                <p:nvPr/>
              </p:nvPicPr>
              <p:blipFill>
                <a:blip r:embed="rId37"/>
                <a:stretch>
                  <a:fillRect/>
                </a:stretch>
              </p:blipFill>
              <p:spPr>
                <a:xfrm>
                  <a:off x="1631806" y="5195541"/>
                  <a:ext cx="117720" cy="134280"/>
                </a:xfrm>
                <a:prstGeom prst="rect">
                  <a:avLst/>
                </a:prstGeom>
              </p:spPr>
            </p:pic>
          </mc:Fallback>
        </mc:AlternateContent>
        <mc:AlternateContent xmlns:mc="http://schemas.openxmlformats.org/markup-compatibility/2006" xmlns:p14="http://schemas.microsoft.com/office/powerpoint/2010/main">
          <mc:Choice Requires="p14">
            <p:contentPart p14:bwMode="auto" r:id="rId38">
              <p14:nvContentPartPr>
                <p14:cNvPr id="112" name="Ink 111">
                  <a:extLst>
                    <a:ext uri="{FF2B5EF4-FFF2-40B4-BE49-F238E27FC236}">
                      <a16:creationId xmlns:a16="http://schemas.microsoft.com/office/drawing/2014/main" id="{0BC6BF9C-5995-2F4B-9905-74CB46A8BEFE}"/>
                    </a:ext>
                  </a:extLst>
                </p14:cNvPr>
                <p14:cNvContentPartPr/>
                <p14:nvPr/>
              </p14:nvContentPartPr>
              <p14:xfrm>
                <a:off x="1868326" y="4941741"/>
                <a:ext cx="43920" cy="214200"/>
              </p14:xfrm>
            </p:contentPart>
          </mc:Choice>
          <mc:Fallback xmlns="">
            <p:pic>
              <p:nvPicPr>
                <p:cNvPr id="112" name="Ink 111">
                  <a:extLst>
                    <a:ext uri="{FF2B5EF4-FFF2-40B4-BE49-F238E27FC236}">
                      <a16:creationId xmlns:a16="http://schemas.microsoft.com/office/drawing/2014/main" id="{0BC6BF9C-5995-2F4B-9905-74CB46A8BEFE}"/>
                    </a:ext>
                  </a:extLst>
                </p:cNvPr>
                <p:cNvPicPr/>
                <p:nvPr/>
              </p:nvPicPr>
              <p:blipFill>
                <a:blip r:embed="rId39"/>
                <a:stretch>
                  <a:fillRect/>
                </a:stretch>
              </p:blipFill>
              <p:spPr>
                <a:xfrm>
                  <a:off x="1859326" y="4932741"/>
                  <a:ext cx="61560" cy="231840"/>
                </a:xfrm>
                <a:prstGeom prst="rect">
                  <a:avLst/>
                </a:prstGeom>
              </p:spPr>
            </p:pic>
          </mc:Fallback>
        </mc:AlternateContent>
      </p:grpSp>
      <p:grpSp>
        <p:nvGrpSpPr>
          <p:cNvPr id="143" name="Group 142">
            <a:extLst>
              <a:ext uri="{FF2B5EF4-FFF2-40B4-BE49-F238E27FC236}">
                <a16:creationId xmlns:a16="http://schemas.microsoft.com/office/drawing/2014/main" id="{7EF77D2A-BC5C-8A42-846C-F95AC16E2933}"/>
              </a:ext>
            </a:extLst>
          </p:cNvPr>
          <p:cNvGrpSpPr/>
          <p:nvPr/>
        </p:nvGrpSpPr>
        <p:grpSpPr>
          <a:xfrm>
            <a:off x="597886" y="5408661"/>
            <a:ext cx="1950480" cy="415800"/>
            <a:chOff x="597886" y="5408661"/>
            <a:chExt cx="1950480" cy="415800"/>
          </a:xfrm>
        </p:grpSpPr>
        <mc:AlternateContent xmlns:mc="http://schemas.openxmlformats.org/markup-compatibility/2006" xmlns:p14="http://schemas.microsoft.com/office/powerpoint/2010/main">
          <mc:Choice Requires="p14">
            <p:contentPart p14:bwMode="auto" r:id="rId40">
              <p14:nvContentPartPr>
                <p14:cNvPr id="114" name="Ink 113">
                  <a:extLst>
                    <a:ext uri="{FF2B5EF4-FFF2-40B4-BE49-F238E27FC236}">
                      <a16:creationId xmlns:a16="http://schemas.microsoft.com/office/drawing/2014/main" id="{9A9D3C1F-3FD2-D740-8186-72D00FDA12BF}"/>
                    </a:ext>
                  </a:extLst>
                </p14:cNvPr>
                <p14:cNvContentPartPr/>
                <p14:nvPr/>
              </p14:nvContentPartPr>
              <p14:xfrm>
                <a:off x="597886" y="5482821"/>
                <a:ext cx="38520" cy="287280"/>
              </p14:xfrm>
            </p:contentPart>
          </mc:Choice>
          <mc:Fallback xmlns="">
            <p:pic>
              <p:nvPicPr>
                <p:cNvPr id="114" name="Ink 113">
                  <a:extLst>
                    <a:ext uri="{FF2B5EF4-FFF2-40B4-BE49-F238E27FC236}">
                      <a16:creationId xmlns:a16="http://schemas.microsoft.com/office/drawing/2014/main" id="{9A9D3C1F-3FD2-D740-8186-72D00FDA12BF}"/>
                    </a:ext>
                  </a:extLst>
                </p:cNvPr>
                <p:cNvPicPr/>
                <p:nvPr/>
              </p:nvPicPr>
              <p:blipFill>
                <a:blip r:embed="rId41"/>
                <a:stretch>
                  <a:fillRect/>
                </a:stretch>
              </p:blipFill>
              <p:spPr>
                <a:xfrm>
                  <a:off x="589246" y="5474181"/>
                  <a:ext cx="56160" cy="304920"/>
                </a:xfrm>
                <a:prstGeom prst="rect">
                  <a:avLst/>
                </a:prstGeom>
              </p:spPr>
            </p:pic>
          </mc:Fallback>
        </mc:AlternateContent>
        <mc:AlternateContent xmlns:mc="http://schemas.openxmlformats.org/markup-compatibility/2006" xmlns:p14="http://schemas.microsoft.com/office/powerpoint/2010/main">
          <mc:Choice Requires="p14">
            <p:contentPart p14:bwMode="auto" r:id="rId42">
              <p14:nvContentPartPr>
                <p14:cNvPr id="115" name="Ink 114">
                  <a:extLst>
                    <a:ext uri="{FF2B5EF4-FFF2-40B4-BE49-F238E27FC236}">
                      <a16:creationId xmlns:a16="http://schemas.microsoft.com/office/drawing/2014/main" id="{EB67B24E-4E6D-0149-BCAA-55CF14E9DB80}"/>
                    </a:ext>
                  </a:extLst>
                </p14:cNvPr>
                <p14:cNvContentPartPr/>
                <p14:nvPr/>
              </p14:nvContentPartPr>
              <p14:xfrm>
                <a:off x="725686" y="5525301"/>
                <a:ext cx="135360" cy="214200"/>
              </p14:xfrm>
            </p:contentPart>
          </mc:Choice>
          <mc:Fallback xmlns="">
            <p:pic>
              <p:nvPicPr>
                <p:cNvPr id="115" name="Ink 114">
                  <a:extLst>
                    <a:ext uri="{FF2B5EF4-FFF2-40B4-BE49-F238E27FC236}">
                      <a16:creationId xmlns:a16="http://schemas.microsoft.com/office/drawing/2014/main" id="{EB67B24E-4E6D-0149-BCAA-55CF14E9DB80}"/>
                    </a:ext>
                  </a:extLst>
                </p:cNvPr>
                <p:cNvPicPr/>
                <p:nvPr/>
              </p:nvPicPr>
              <p:blipFill>
                <a:blip r:embed="rId43"/>
                <a:stretch>
                  <a:fillRect/>
                </a:stretch>
              </p:blipFill>
              <p:spPr>
                <a:xfrm>
                  <a:off x="717046" y="5516661"/>
                  <a:ext cx="153000" cy="231840"/>
                </a:xfrm>
                <a:prstGeom prst="rect">
                  <a:avLst/>
                </a:prstGeom>
              </p:spPr>
            </p:pic>
          </mc:Fallback>
        </mc:AlternateContent>
        <mc:AlternateContent xmlns:mc="http://schemas.openxmlformats.org/markup-compatibility/2006" xmlns:p14="http://schemas.microsoft.com/office/powerpoint/2010/main">
          <mc:Choice Requires="p14">
            <p:contentPart p14:bwMode="auto" r:id="rId44">
              <p14:nvContentPartPr>
                <p14:cNvPr id="117" name="Ink 116">
                  <a:extLst>
                    <a:ext uri="{FF2B5EF4-FFF2-40B4-BE49-F238E27FC236}">
                      <a16:creationId xmlns:a16="http://schemas.microsoft.com/office/drawing/2014/main" id="{964CEB84-C3DB-1443-BF83-DFA626B0A08F}"/>
                    </a:ext>
                  </a:extLst>
                </p14:cNvPr>
                <p14:cNvContentPartPr/>
                <p14:nvPr/>
              </p14:nvContentPartPr>
              <p14:xfrm>
                <a:off x="968686" y="5577141"/>
                <a:ext cx="50400" cy="142200"/>
              </p14:xfrm>
            </p:contentPart>
          </mc:Choice>
          <mc:Fallback xmlns="">
            <p:pic>
              <p:nvPicPr>
                <p:cNvPr id="117" name="Ink 116">
                  <a:extLst>
                    <a:ext uri="{FF2B5EF4-FFF2-40B4-BE49-F238E27FC236}">
                      <a16:creationId xmlns:a16="http://schemas.microsoft.com/office/drawing/2014/main" id="{964CEB84-C3DB-1443-BF83-DFA626B0A08F}"/>
                    </a:ext>
                  </a:extLst>
                </p:cNvPr>
                <p:cNvPicPr/>
                <p:nvPr/>
              </p:nvPicPr>
              <p:blipFill>
                <a:blip r:embed="rId45"/>
                <a:stretch>
                  <a:fillRect/>
                </a:stretch>
              </p:blipFill>
              <p:spPr>
                <a:xfrm>
                  <a:off x="959686" y="5568501"/>
                  <a:ext cx="68040" cy="159840"/>
                </a:xfrm>
                <a:prstGeom prst="rect">
                  <a:avLst/>
                </a:prstGeom>
              </p:spPr>
            </p:pic>
          </mc:Fallback>
        </mc:AlternateContent>
        <mc:AlternateContent xmlns:mc="http://schemas.openxmlformats.org/markup-compatibility/2006" xmlns:p14="http://schemas.microsoft.com/office/powerpoint/2010/main">
          <mc:Choice Requires="p14">
            <p:contentPart p14:bwMode="auto" r:id="rId46">
              <p14:nvContentPartPr>
                <p14:cNvPr id="119" name="Ink 118">
                  <a:extLst>
                    <a:ext uri="{FF2B5EF4-FFF2-40B4-BE49-F238E27FC236}">
                      <a16:creationId xmlns:a16="http://schemas.microsoft.com/office/drawing/2014/main" id="{EEFD35DA-C3F4-A144-A672-03565584F234}"/>
                    </a:ext>
                  </a:extLst>
                </p14:cNvPr>
                <p14:cNvContentPartPr/>
                <p14:nvPr/>
              </p14:nvContentPartPr>
              <p14:xfrm>
                <a:off x="965806" y="5636181"/>
                <a:ext cx="71640" cy="68400"/>
              </p14:xfrm>
            </p:contentPart>
          </mc:Choice>
          <mc:Fallback xmlns="">
            <p:pic>
              <p:nvPicPr>
                <p:cNvPr id="119" name="Ink 118">
                  <a:extLst>
                    <a:ext uri="{FF2B5EF4-FFF2-40B4-BE49-F238E27FC236}">
                      <a16:creationId xmlns:a16="http://schemas.microsoft.com/office/drawing/2014/main" id="{EEFD35DA-C3F4-A144-A672-03565584F234}"/>
                    </a:ext>
                  </a:extLst>
                </p:cNvPr>
                <p:cNvPicPr/>
                <p:nvPr/>
              </p:nvPicPr>
              <p:blipFill>
                <a:blip r:embed="rId47"/>
                <a:stretch>
                  <a:fillRect/>
                </a:stretch>
              </p:blipFill>
              <p:spPr>
                <a:xfrm>
                  <a:off x="956806" y="5627181"/>
                  <a:ext cx="89280" cy="86040"/>
                </a:xfrm>
                <a:prstGeom prst="rect">
                  <a:avLst/>
                </a:prstGeom>
              </p:spPr>
            </p:pic>
          </mc:Fallback>
        </mc:AlternateContent>
        <mc:AlternateContent xmlns:mc="http://schemas.openxmlformats.org/markup-compatibility/2006" xmlns:p14="http://schemas.microsoft.com/office/powerpoint/2010/main">
          <mc:Choice Requires="p14">
            <p:contentPart p14:bwMode="auto" r:id="rId48">
              <p14:nvContentPartPr>
                <p14:cNvPr id="121" name="Ink 120">
                  <a:extLst>
                    <a:ext uri="{FF2B5EF4-FFF2-40B4-BE49-F238E27FC236}">
                      <a16:creationId xmlns:a16="http://schemas.microsoft.com/office/drawing/2014/main" id="{B3E63AD6-7F9D-7B44-94BC-95767044D079}"/>
                    </a:ext>
                  </a:extLst>
                </p14:cNvPr>
                <p14:cNvContentPartPr/>
                <p14:nvPr/>
              </p14:nvContentPartPr>
              <p14:xfrm>
                <a:off x="1137886" y="5550141"/>
                <a:ext cx="121680" cy="187200"/>
              </p14:xfrm>
            </p:contentPart>
          </mc:Choice>
          <mc:Fallback xmlns="">
            <p:pic>
              <p:nvPicPr>
                <p:cNvPr id="121" name="Ink 120">
                  <a:extLst>
                    <a:ext uri="{FF2B5EF4-FFF2-40B4-BE49-F238E27FC236}">
                      <a16:creationId xmlns:a16="http://schemas.microsoft.com/office/drawing/2014/main" id="{B3E63AD6-7F9D-7B44-94BC-95767044D079}"/>
                    </a:ext>
                  </a:extLst>
                </p:cNvPr>
                <p:cNvPicPr/>
                <p:nvPr/>
              </p:nvPicPr>
              <p:blipFill>
                <a:blip r:embed="rId49"/>
                <a:stretch>
                  <a:fillRect/>
                </a:stretch>
              </p:blipFill>
              <p:spPr>
                <a:xfrm>
                  <a:off x="1129246" y="5541141"/>
                  <a:ext cx="139320" cy="204840"/>
                </a:xfrm>
                <a:prstGeom prst="rect">
                  <a:avLst/>
                </a:prstGeom>
              </p:spPr>
            </p:pic>
          </mc:Fallback>
        </mc:AlternateContent>
        <mc:AlternateContent xmlns:mc="http://schemas.openxmlformats.org/markup-compatibility/2006" xmlns:p14="http://schemas.microsoft.com/office/powerpoint/2010/main">
          <mc:Choice Requires="p14">
            <p:contentPart p14:bwMode="auto" r:id="rId50">
              <p14:nvContentPartPr>
                <p14:cNvPr id="123" name="Ink 122">
                  <a:extLst>
                    <a:ext uri="{FF2B5EF4-FFF2-40B4-BE49-F238E27FC236}">
                      <a16:creationId xmlns:a16="http://schemas.microsoft.com/office/drawing/2014/main" id="{0694D426-CD8B-724D-909D-1772769659B9}"/>
                    </a:ext>
                  </a:extLst>
                </p14:cNvPr>
                <p14:cNvContentPartPr/>
                <p14:nvPr/>
              </p14:nvContentPartPr>
              <p14:xfrm>
                <a:off x="1287646" y="5513061"/>
                <a:ext cx="47160" cy="187920"/>
              </p14:xfrm>
            </p:contentPart>
          </mc:Choice>
          <mc:Fallback xmlns="">
            <p:pic>
              <p:nvPicPr>
                <p:cNvPr id="123" name="Ink 122">
                  <a:extLst>
                    <a:ext uri="{FF2B5EF4-FFF2-40B4-BE49-F238E27FC236}">
                      <a16:creationId xmlns:a16="http://schemas.microsoft.com/office/drawing/2014/main" id="{0694D426-CD8B-724D-909D-1772769659B9}"/>
                    </a:ext>
                  </a:extLst>
                </p:cNvPr>
                <p:cNvPicPr/>
                <p:nvPr/>
              </p:nvPicPr>
              <p:blipFill>
                <a:blip r:embed="rId51"/>
                <a:stretch>
                  <a:fillRect/>
                </a:stretch>
              </p:blipFill>
              <p:spPr>
                <a:xfrm>
                  <a:off x="1278646" y="5504061"/>
                  <a:ext cx="64800" cy="205560"/>
                </a:xfrm>
                <a:prstGeom prst="rect">
                  <a:avLst/>
                </a:prstGeom>
              </p:spPr>
            </p:pic>
          </mc:Fallback>
        </mc:AlternateContent>
        <mc:AlternateContent xmlns:mc="http://schemas.openxmlformats.org/markup-compatibility/2006" xmlns:p14="http://schemas.microsoft.com/office/powerpoint/2010/main">
          <mc:Choice Requires="p14">
            <p:contentPart p14:bwMode="auto" r:id="rId52">
              <p14:nvContentPartPr>
                <p14:cNvPr id="125" name="Ink 124">
                  <a:extLst>
                    <a:ext uri="{FF2B5EF4-FFF2-40B4-BE49-F238E27FC236}">
                      <a16:creationId xmlns:a16="http://schemas.microsoft.com/office/drawing/2014/main" id="{3EDEBFD9-9E97-E74A-AC5D-68FD3C686399}"/>
                    </a:ext>
                  </a:extLst>
                </p14:cNvPr>
                <p14:cNvContentPartPr/>
                <p14:nvPr/>
              </p14:nvContentPartPr>
              <p14:xfrm>
                <a:off x="1433806" y="5605941"/>
                <a:ext cx="123120" cy="360"/>
              </p14:xfrm>
            </p:contentPart>
          </mc:Choice>
          <mc:Fallback xmlns="">
            <p:pic>
              <p:nvPicPr>
                <p:cNvPr id="125" name="Ink 124">
                  <a:extLst>
                    <a:ext uri="{FF2B5EF4-FFF2-40B4-BE49-F238E27FC236}">
                      <a16:creationId xmlns:a16="http://schemas.microsoft.com/office/drawing/2014/main" id="{3EDEBFD9-9E97-E74A-AC5D-68FD3C686399}"/>
                    </a:ext>
                  </a:extLst>
                </p:cNvPr>
                <p:cNvPicPr/>
                <p:nvPr/>
              </p:nvPicPr>
              <p:blipFill>
                <a:blip r:embed="rId53"/>
                <a:stretch>
                  <a:fillRect/>
                </a:stretch>
              </p:blipFill>
              <p:spPr>
                <a:xfrm>
                  <a:off x="1424806" y="5596941"/>
                  <a:ext cx="14076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54">
              <p14:nvContentPartPr>
                <p14:cNvPr id="127" name="Ink 126">
                  <a:extLst>
                    <a:ext uri="{FF2B5EF4-FFF2-40B4-BE49-F238E27FC236}">
                      <a16:creationId xmlns:a16="http://schemas.microsoft.com/office/drawing/2014/main" id="{B810B41B-1D55-894A-9FB0-139575A553EE}"/>
                    </a:ext>
                  </a:extLst>
                </p14:cNvPr>
                <p14:cNvContentPartPr/>
                <p14:nvPr/>
              </p14:nvContentPartPr>
              <p14:xfrm>
                <a:off x="1496086" y="5520261"/>
                <a:ext cx="12240" cy="139320"/>
              </p14:xfrm>
            </p:contentPart>
          </mc:Choice>
          <mc:Fallback xmlns="">
            <p:pic>
              <p:nvPicPr>
                <p:cNvPr id="127" name="Ink 126">
                  <a:extLst>
                    <a:ext uri="{FF2B5EF4-FFF2-40B4-BE49-F238E27FC236}">
                      <a16:creationId xmlns:a16="http://schemas.microsoft.com/office/drawing/2014/main" id="{B810B41B-1D55-894A-9FB0-139575A553EE}"/>
                    </a:ext>
                  </a:extLst>
                </p:cNvPr>
                <p:cNvPicPr/>
                <p:nvPr/>
              </p:nvPicPr>
              <p:blipFill>
                <a:blip r:embed="rId55"/>
                <a:stretch>
                  <a:fillRect/>
                </a:stretch>
              </p:blipFill>
              <p:spPr>
                <a:xfrm>
                  <a:off x="1487086" y="5511621"/>
                  <a:ext cx="29880" cy="156960"/>
                </a:xfrm>
                <a:prstGeom prst="rect">
                  <a:avLst/>
                </a:prstGeom>
              </p:spPr>
            </p:pic>
          </mc:Fallback>
        </mc:AlternateContent>
        <mc:AlternateContent xmlns:mc="http://schemas.openxmlformats.org/markup-compatibility/2006" xmlns:p14="http://schemas.microsoft.com/office/powerpoint/2010/main">
          <mc:Choice Requires="p14">
            <p:contentPart p14:bwMode="auto" r:id="rId56">
              <p14:nvContentPartPr>
                <p14:cNvPr id="129" name="Ink 128">
                  <a:extLst>
                    <a:ext uri="{FF2B5EF4-FFF2-40B4-BE49-F238E27FC236}">
                      <a16:creationId xmlns:a16="http://schemas.microsoft.com/office/drawing/2014/main" id="{9BD12BE2-5B9D-E54F-A55F-EC1185C3324A}"/>
                    </a:ext>
                  </a:extLst>
                </p14:cNvPr>
                <p14:cNvContentPartPr/>
                <p14:nvPr/>
              </p14:nvContentPartPr>
              <p14:xfrm>
                <a:off x="1642966" y="5516661"/>
                <a:ext cx="58320" cy="212760"/>
              </p14:xfrm>
            </p:contentPart>
          </mc:Choice>
          <mc:Fallback xmlns="">
            <p:pic>
              <p:nvPicPr>
                <p:cNvPr id="129" name="Ink 128">
                  <a:extLst>
                    <a:ext uri="{FF2B5EF4-FFF2-40B4-BE49-F238E27FC236}">
                      <a16:creationId xmlns:a16="http://schemas.microsoft.com/office/drawing/2014/main" id="{9BD12BE2-5B9D-E54F-A55F-EC1185C3324A}"/>
                    </a:ext>
                  </a:extLst>
                </p:cNvPr>
                <p:cNvPicPr/>
                <p:nvPr/>
              </p:nvPicPr>
              <p:blipFill>
                <a:blip r:embed="rId57"/>
                <a:stretch>
                  <a:fillRect/>
                </a:stretch>
              </p:blipFill>
              <p:spPr>
                <a:xfrm>
                  <a:off x="1633966" y="5508021"/>
                  <a:ext cx="75960" cy="230400"/>
                </a:xfrm>
                <a:prstGeom prst="rect">
                  <a:avLst/>
                </a:prstGeom>
              </p:spPr>
            </p:pic>
          </mc:Fallback>
        </mc:AlternateContent>
        <mc:AlternateContent xmlns:mc="http://schemas.openxmlformats.org/markup-compatibility/2006" xmlns:p14="http://schemas.microsoft.com/office/powerpoint/2010/main">
          <mc:Choice Requires="p14">
            <p:contentPart p14:bwMode="auto" r:id="rId58">
              <p14:nvContentPartPr>
                <p14:cNvPr id="130" name="Ink 129">
                  <a:extLst>
                    <a:ext uri="{FF2B5EF4-FFF2-40B4-BE49-F238E27FC236}">
                      <a16:creationId xmlns:a16="http://schemas.microsoft.com/office/drawing/2014/main" id="{5B77F2C9-A760-7E48-AC83-4E6178DB174A}"/>
                    </a:ext>
                  </a:extLst>
                </p14:cNvPr>
                <p14:cNvContentPartPr/>
                <p14:nvPr/>
              </p14:nvContentPartPr>
              <p14:xfrm>
                <a:off x="1768606" y="5482461"/>
                <a:ext cx="162720" cy="268200"/>
              </p14:xfrm>
            </p:contentPart>
          </mc:Choice>
          <mc:Fallback xmlns="">
            <p:pic>
              <p:nvPicPr>
                <p:cNvPr id="130" name="Ink 129">
                  <a:extLst>
                    <a:ext uri="{FF2B5EF4-FFF2-40B4-BE49-F238E27FC236}">
                      <a16:creationId xmlns:a16="http://schemas.microsoft.com/office/drawing/2014/main" id="{5B77F2C9-A760-7E48-AC83-4E6178DB174A}"/>
                    </a:ext>
                  </a:extLst>
                </p:cNvPr>
                <p:cNvPicPr/>
                <p:nvPr/>
              </p:nvPicPr>
              <p:blipFill>
                <a:blip r:embed="rId59"/>
                <a:stretch>
                  <a:fillRect/>
                </a:stretch>
              </p:blipFill>
              <p:spPr>
                <a:xfrm>
                  <a:off x="1759606" y="5473461"/>
                  <a:ext cx="180360" cy="285840"/>
                </a:xfrm>
                <a:prstGeom prst="rect">
                  <a:avLst/>
                </a:prstGeom>
              </p:spPr>
            </p:pic>
          </mc:Fallback>
        </mc:AlternateContent>
        <mc:AlternateContent xmlns:mc="http://schemas.openxmlformats.org/markup-compatibility/2006" xmlns:p14="http://schemas.microsoft.com/office/powerpoint/2010/main">
          <mc:Choice Requires="p14">
            <p:contentPart p14:bwMode="auto" r:id="rId60">
              <p14:nvContentPartPr>
                <p14:cNvPr id="132" name="Ink 131">
                  <a:extLst>
                    <a:ext uri="{FF2B5EF4-FFF2-40B4-BE49-F238E27FC236}">
                      <a16:creationId xmlns:a16="http://schemas.microsoft.com/office/drawing/2014/main" id="{9A47EDDA-E3C8-0A49-B643-514B17132D5C}"/>
                    </a:ext>
                  </a:extLst>
                </p14:cNvPr>
                <p14:cNvContentPartPr/>
                <p14:nvPr/>
              </p14:nvContentPartPr>
              <p14:xfrm>
                <a:off x="2047966" y="5531421"/>
                <a:ext cx="46800" cy="116280"/>
              </p14:xfrm>
            </p:contentPart>
          </mc:Choice>
          <mc:Fallback xmlns="">
            <p:pic>
              <p:nvPicPr>
                <p:cNvPr id="132" name="Ink 131">
                  <a:extLst>
                    <a:ext uri="{FF2B5EF4-FFF2-40B4-BE49-F238E27FC236}">
                      <a16:creationId xmlns:a16="http://schemas.microsoft.com/office/drawing/2014/main" id="{9A47EDDA-E3C8-0A49-B643-514B17132D5C}"/>
                    </a:ext>
                  </a:extLst>
                </p:cNvPr>
                <p:cNvPicPr/>
                <p:nvPr/>
              </p:nvPicPr>
              <p:blipFill>
                <a:blip r:embed="rId61"/>
                <a:stretch>
                  <a:fillRect/>
                </a:stretch>
              </p:blipFill>
              <p:spPr>
                <a:xfrm>
                  <a:off x="2039326" y="5522781"/>
                  <a:ext cx="64440" cy="133920"/>
                </a:xfrm>
                <a:prstGeom prst="rect">
                  <a:avLst/>
                </a:prstGeom>
              </p:spPr>
            </p:pic>
          </mc:Fallback>
        </mc:AlternateContent>
        <mc:AlternateContent xmlns:mc="http://schemas.openxmlformats.org/markup-compatibility/2006" xmlns:p14="http://schemas.microsoft.com/office/powerpoint/2010/main">
          <mc:Choice Requires="p14">
            <p:contentPart p14:bwMode="auto" r:id="rId62">
              <p14:nvContentPartPr>
                <p14:cNvPr id="134" name="Ink 133">
                  <a:extLst>
                    <a:ext uri="{FF2B5EF4-FFF2-40B4-BE49-F238E27FC236}">
                      <a16:creationId xmlns:a16="http://schemas.microsoft.com/office/drawing/2014/main" id="{E4AFEA72-B251-B944-BBEE-30144D10D8DA}"/>
                    </a:ext>
                  </a:extLst>
                </p14:cNvPr>
                <p14:cNvContentPartPr/>
                <p14:nvPr/>
              </p14:nvContentPartPr>
              <p14:xfrm>
                <a:off x="2028886" y="5582181"/>
                <a:ext cx="106200" cy="59040"/>
              </p14:xfrm>
            </p:contentPart>
          </mc:Choice>
          <mc:Fallback xmlns="">
            <p:pic>
              <p:nvPicPr>
                <p:cNvPr id="134" name="Ink 133">
                  <a:extLst>
                    <a:ext uri="{FF2B5EF4-FFF2-40B4-BE49-F238E27FC236}">
                      <a16:creationId xmlns:a16="http://schemas.microsoft.com/office/drawing/2014/main" id="{E4AFEA72-B251-B944-BBEE-30144D10D8DA}"/>
                    </a:ext>
                  </a:extLst>
                </p:cNvPr>
                <p:cNvPicPr/>
                <p:nvPr/>
              </p:nvPicPr>
              <p:blipFill>
                <a:blip r:embed="rId63"/>
                <a:stretch>
                  <a:fillRect/>
                </a:stretch>
              </p:blipFill>
              <p:spPr>
                <a:xfrm>
                  <a:off x="2020246" y="5573181"/>
                  <a:ext cx="123840" cy="76680"/>
                </a:xfrm>
                <a:prstGeom prst="rect">
                  <a:avLst/>
                </a:prstGeom>
              </p:spPr>
            </p:pic>
          </mc:Fallback>
        </mc:AlternateContent>
        <mc:AlternateContent xmlns:mc="http://schemas.openxmlformats.org/markup-compatibility/2006" xmlns:p14="http://schemas.microsoft.com/office/powerpoint/2010/main">
          <mc:Choice Requires="p14">
            <p:contentPart p14:bwMode="auto" r:id="rId64">
              <p14:nvContentPartPr>
                <p14:cNvPr id="136" name="Ink 135">
                  <a:extLst>
                    <a:ext uri="{FF2B5EF4-FFF2-40B4-BE49-F238E27FC236}">
                      <a16:creationId xmlns:a16="http://schemas.microsoft.com/office/drawing/2014/main" id="{E62BDF3B-02AF-5C49-A82E-DA428F25FA3F}"/>
                    </a:ext>
                  </a:extLst>
                </p14:cNvPr>
                <p14:cNvContentPartPr/>
                <p14:nvPr/>
              </p14:nvContentPartPr>
              <p14:xfrm>
                <a:off x="2227966" y="5408661"/>
                <a:ext cx="114480" cy="132120"/>
              </p14:xfrm>
            </p:contentPart>
          </mc:Choice>
          <mc:Fallback xmlns="">
            <p:pic>
              <p:nvPicPr>
                <p:cNvPr id="136" name="Ink 135">
                  <a:extLst>
                    <a:ext uri="{FF2B5EF4-FFF2-40B4-BE49-F238E27FC236}">
                      <a16:creationId xmlns:a16="http://schemas.microsoft.com/office/drawing/2014/main" id="{E62BDF3B-02AF-5C49-A82E-DA428F25FA3F}"/>
                    </a:ext>
                  </a:extLst>
                </p:cNvPr>
                <p:cNvPicPr/>
                <p:nvPr/>
              </p:nvPicPr>
              <p:blipFill>
                <a:blip r:embed="rId65"/>
                <a:stretch>
                  <a:fillRect/>
                </a:stretch>
              </p:blipFill>
              <p:spPr>
                <a:xfrm>
                  <a:off x="2218966" y="5399661"/>
                  <a:ext cx="132120" cy="149760"/>
                </a:xfrm>
                <a:prstGeom prst="rect">
                  <a:avLst/>
                </a:prstGeom>
              </p:spPr>
            </p:pic>
          </mc:Fallback>
        </mc:AlternateContent>
        <mc:AlternateContent xmlns:mc="http://schemas.openxmlformats.org/markup-compatibility/2006" xmlns:p14="http://schemas.microsoft.com/office/powerpoint/2010/main">
          <mc:Choice Requires="p14">
            <p:contentPart p14:bwMode="auto" r:id="rId66">
              <p14:nvContentPartPr>
                <p14:cNvPr id="138" name="Ink 137">
                  <a:extLst>
                    <a:ext uri="{FF2B5EF4-FFF2-40B4-BE49-F238E27FC236}">
                      <a16:creationId xmlns:a16="http://schemas.microsoft.com/office/drawing/2014/main" id="{A45F95AB-AB1A-634D-9182-A9B69428A93D}"/>
                    </a:ext>
                  </a:extLst>
                </p14:cNvPr>
                <p14:cNvContentPartPr/>
                <p14:nvPr/>
              </p14:nvContentPartPr>
              <p14:xfrm>
                <a:off x="2214286" y="5607741"/>
                <a:ext cx="154080" cy="360"/>
              </p14:xfrm>
            </p:contentPart>
          </mc:Choice>
          <mc:Fallback xmlns="">
            <p:pic>
              <p:nvPicPr>
                <p:cNvPr id="138" name="Ink 137">
                  <a:extLst>
                    <a:ext uri="{FF2B5EF4-FFF2-40B4-BE49-F238E27FC236}">
                      <a16:creationId xmlns:a16="http://schemas.microsoft.com/office/drawing/2014/main" id="{A45F95AB-AB1A-634D-9182-A9B69428A93D}"/>
                    </a:ext>
                  </a:extLst>
                </p:cNvPr>
                <p:cNvPicPr/>
                <p:nvPr/>
              </p:nvPicPr>
              <p:blipFill>
                <a:blip r:embed="rId67"/>
                <a:stretch>
                  <a:fillRect/>
                </a:stretch>
              </p:blipFill>
              <p:spPr>
                <a:xfrm>
                  <a:off x="2205286" y="5599101"/>
                  <a:ext cx="17172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68">
              <p14:nvContentPartPr>
                <p14:cNvPr id="140" name="Ink 139">
                  <a:extLst>
                    <a:ext uri="{FF2B5EF4-FFF2-40B4-BE49-F238E27FC236}">
                      <a16:creationId xmlns:a16="http://schemas.microsoft.com/office/drawing/2014/main" id="{969DBD18-9EDA-4445-8BD6-9A934DA8A059}"/>
                    </a:ext>
                  </a:extLst>
                </p14:cNvPr>
                <p14:cNvContentPartPr/>
                <p14:nvPr/>
              </p14:nvContentPartPr>
              <p14:xfrm>
                <a:off x="2251006" y="5677581"/>
                <a:ext cx="127440" cy="146880"/>
              </p14:xfrm>
            </p:contentPart>
          </mc:Choice>
          <mc:Fallback xmlns="">
            <p:pic>
              <p:nvPicPr>
                <p:cNvPr id="140" name="Ink 139">
                  <a:extLst>
                    <a:ext uri="{FF2B5EF4-FFF2-40B4-BE49-F238E27FC236}">
                      <a16:creationId xmlns:a16="http://schemas.microsoft.com/office/drawing/2014/main" id="{969DBD18-9EDA-4445-8BD6-9A934DA8A059}"/>
                    </a:ext>
                  </a:extLst>
                </p:cNvPr>
                <p:cNvPicPr/>
                <p:nvPr/>
              </p:nvPicPr>
              <p:blipFill>
                <a:blip r:embed="rId69"/>
                <a:stretch>
                  <a:fillRect/>
                </a:stretch>
              </p:blipFill>
              <p:spPr>
                <a:xfrm>
                  <a:off x="2242366" y="5668941"/>
                  <a:ext cx="145080" cy="164520"/>
                </a:xfrm>
                <a:prstGeom prst="rect">
                  <a:avLst/>
                </a:prstGeom>
              </p:spPr>
            </p:pic>
          </mc:Fallback>
        </mc:AlternateContent>
        <mc:AlternateContent xmlns:mc="http://schemas.openxmlformats.org/markup-compatibility/2006" xmlns:p14="http://schemas.microsoft.com/office/powerpoint/2010/main">
          <mc:Choice Requires="p14">
            <p:contentPart p14:bwMode="auto" r:id="rId70">
              <p14:nvContentPartPr>
                <p14:cNvPr id="142" name="Ink 141">
                  <a:extLst>
                    <a:ext uri="{FF2B5EF4-FFF2-40B4-BE49-F238E27FC236}">
                      <a16:creationId xmlns:a16="http://schemas.microsoft.com/office/drawing/2014/main" id="{ABDDCD78-27DF-8B45-9506-8A01FDF29529}"/>
                    </a:ext>
                  </a:extLst>
                </p14:cNvPr>
                <p14:cNvContentPartPr/>
                <p14:nvPr/>
              </p14:nvContentPartPr>
              <p14:xfrm>
                <a:off x="2486806" y="5469861"/>
                <a:ext cx="61560" cy="303480"/>
              </p14:xfrm>
            </p:contentPart>
          </mc:Choice>
          <mc:Fallback xmlns="">
            <p:pic>
              <p:nvPicPr>
                <p:cNvPr id="142" name="Ink 141">
                  <a:extLst>
                    <a:ext uri="{FF2B5EF4-FFF2-40B4-BE49-F238E27FC236}">
                      <a16:creationId xmlns:a16="http://schemas.microsoft.com/office/drawing/2014/main" id="{ABDDCD78-27DF-8B45-9506-8A01FDF29529}"/>
                    </a:ext>
                  </a:extLst>
                </p:cNvPr>
                <p:cNvPicPr/>
                <p:nvPr/>
              </p:nvPicPr>
              <p:blipFill>
                <a:blip r:embed="rId71"/>
                <a:stretch>
                  <a:fillRect/>
                </a:stretch>
              </p:blipFill>
              <p:spPr>
                <a:xfrm>
                  <a:off x="2478166" y="5461221"/>
                  <a:ext cx="79200" cy="321120"/>
                </a:xfrm>
                <a:prstGeom prst="rect">
                  <a:avLst/>
                </a:prstGeom>
              </p:spPr>
            </p:pic>
          </mc:Fallback>
        </mc:AlternateContent>
      </p:grpSp>
      <p:grpSp>
        <p:nvGrpSpPr>
          <p:cNvPr id="149" name="Group 148">
            <a:extLst>
              <a:ext uri="{FF2B5EF4-FFF2-40B4-BE49-F238E27FC236}">
                <a16:creationId xmlns:a16="http://schemas.microsoft.com/office/drawing/2014/main" id="{C3C3AC86-BC2E-3D4E-BD4B-971EEE93DCE0}"/>
              </a:ext>
            </a:extLst>
          </p:cNvPr>
          <p:cNvGrpSpPr/>
          <p:nvPr/>
        </p:nvGrpSpPr>
        <p:grpSpPr>
          <a:xfrm>
            <a:off x="917566" y="5918421"/>
            <a:ext cx="505440" cy="313200"/>
            <a:chOff x="917566" y="5918421"/>
            <a:chExt cx="505440" cy="313200"/>
          </a:xfrm>
        </p:grpSpPr>
        <mc:AlternateContent xmlns:mc="http://schemas.openxmlformats.org/markup-compatibility/2006" xmlns:p14="http://schemas.microsoft.com/office/powerpoint/2010/main">
          <mc:Choice Requires="p14">
            <p:contentPart p14:bwMode="auto" r:id="rId72">
              <p14:nvContentPartPr>
                <p14:cNvPr id="145" name="Ink 144">
                  <a:extLst>
                    <a:ext uri="{FF2B5EF4-FFF2-40B4-BE49-F238E27FC236}">
                      <a16:creationId xmlns:a16="http://schemas.microsoft.com/office/drawing/2014/main" id="{2ACE75A2-5625-9448-B6FA-A89FB5464E8C}"/>
                    </a:ext>
                  </a:extLst>
                </p14:cNvPr>
                <p14:cNvContentPartPr/>
                <p14:nvPr/>
              </p14:nvContentPartPr>
              <p14:xfrm>
                <a:off x="917566" y="5918421"/>
                <a:ext cx="222480" cy="313200"/>
              </p14:xfrm>
            </p:contentPart>
          </mc:Choice>
          <mc:Fallback xmlns="">
            <p:pic>
              <p:nvPicPr>
                <p:cNvPr id="145" name="Ink 144">
                  <a:extLst>
                    <a:ext uri="{FF2B5EF4-FFF2-40B4-BE49-F238E27FC236}">
                      <a16:creationId xmlns:a16="http://schemas.microsoft.com/office/drawing/2014/main" id="{2ACE75A2-5625-9448-B6FA-A89FB5464E8C}"/>
                    </a:ext>
                  </a:extLst>
                </p:cNvPr>
                <p:cNvPicPr/>
                <p:nvPr/>
              </p:nvPicPr>
              <p:blipFill>
                <a:blip r:embed="rId73"/>
                <a:stretch>
                  <a:fillRect/>
                </a:stretch>
              </p:blipFill>
              <p:spPr>
                <a:xfrm>
                  <a:off x="908566" y="5909781"/>
                  <a:ext cx="240120" cy="330840"/>
                </a:xfrm>
                <a:prstGeom prst="rect">
                  <a:avLst/>
                </a:prstGeom>
              </p:spPr>
            </p:pic>
          </mc:Fallback>
        </mc:AlternateContent>
        <mc:AlternateContent xmlns:mc="http://schemas.openxmlformats.org/markup-compatibility/2006" xmlns:p14="http://schemas.microsoft.com/office/powerpoint/2010/main">
          <mc:Choice Requires="p14">
            <p:contentPart p14:bwMode="auto" r:id="rId74">
              <p14:nvContentPartPr>
                <p14:cNvPr id="146" name="Ink 145">
                  <a:extLst>
                    <a:ext uri="{FF2B5EF4-FFF2-40B4-BE49-F238E27FC236}">
                      <a16:creationId xmlns:a16="http://schemas.microsoft.com/office/drawing/2014/main" id="{5A6E233E-C5B8-9E46-A546-DA1EC8DB347F}"/>
                    </a:ext>
                  </a:extLst>
                </p14:cNvPr>
                <p14:cNvContentPartPr/>
                <p14:nvPr/>
              </p14:nvContentPartPr>
              <p14:xfrm>
                <a:off x="1239046" y="6070701"/>
                <a:ext cx="183960" cy="360"/>
              </p14:xfrm>
            </p:contentPart>
          </mc:Choice>
          <mc:Fallback xmlns="">
            <p:pic>
              <p:nvPicPr>
                <p:cNvPr id="146" name="Ink 145">
                  <a:extLst>
                    <a:ext uri="{FF2B5EF4-FFF2-40B4-BE49-F238E27FC236}">
                      <a16:creationId xmlns:a16="http://schemas.microsoft.com/office/drawing/2014/main" id="{5A6E233E-C5B8-9E46-A546-DA1EC8DB347F}"/>
                    </a:ext>
                  </a:extLst>
                </p:cNvPr>
                <p:cNvPicPr/>
                <p:nvPr/>
              </p:nvPicPr>
              <p:blipFill>
                <a:blip r:embed="rId75"/>
                <a:stretch>
                  <a:fillRect/>
                </a:stretch>
              </p:blipFill>
              <p:spPr>
                <a:xfrm>
                  <a:off x="1230046" y="6062061"/>
                  <a:ext cx="20160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76">
              <p14:nvContentPartPr>
                <p14:cNvPr id="148" name="Ink 147">
                  <a:extLst>
                    <a:ext uri="{FF2B5EF4-FFF2-40B4-BE49-F238E27FC236}">
                      <a16:creationId xmlns:a16="http://schemas.microsoft.com/office/drawing/2014/main" id="{19517731-E2EC-BD45-AEE7-0A0D561B8569}"/>
                    </a:ext>
                  </a:extLst>
                </p14:cNvPr>
                <p14:cNvContentPartPr/>
                <p14:nvPr/>
              </p14:nvContentPartPr>
              <p14:xfrm>
                <a:off x="1324366" y="5974941"/>
                <a:ext cx="16920" cy="167760"/>
              </p14:xfrm>
            </p:contentPart>
          </mc:Choice>
          <mc:Fallback xmlns="">
            <p:pic>
              <p:nvPicPr>
                <p:cNvPr id="148" name="Ink 147">
                  <a:extLst>
                    <a:ext uri="{FF2B5EF4-FFF2-40B4-BE49-F238E27FC236}">
                      <a16:creationId xmlns:a16="http://schemas.microsoft.com/office/drawing/2014/main" id="{19517731-E2EC-BD45-AEE7-0A0D561B8569}"/>
                    </a:ext>
                  </a:extLst>
                </p:cNvPr>
                <p:cNvPicPr/>
                <p:nvPr/>
              </p:nvPicPr>
              <p:blipFill>
                <a:blip r:embed="rId77"/>
                <a:stretch>
                  <a:fillRect/>
                </a:stretch>
              </p:blipFill>
              <p:spPr>
                <a:xfrm>
                  <a:off x="1315366" y="5965941"/>
                  <a:ext cx="34560" cy="185400"/>
                </a:xfrm>
                <a:prstGeom prst="rect">
                  <a:avLst/>
                </a:prstGeom>
              </p:spPr>
            </p:pic>
          </mc:Fallback>
        </mc:AlternateContent>
      </p:grpSp>
      <mc:AlternateContent xmlns:mc="http://schemas.openxmlformats.org/markup-compatibility/2006" xmlns:p14="http://schemas.microsoft.com/office/powerpoint/2010/main">
        <mc:Choice Requires="p14">
          <p:contentPart p14:bwMode="auto" r:id="rId78">
            <p14:nvContentPartPr>
              <p14:cNvPr id="150" name="Ink 149">
                <a:extLst>
                  <a:ext uri="{FF2B5EF4-FFF2-40B4-BE49-F238E27FC236}">
                    <a16:creationId xmlns:a16="http://schemas.microsoft.com/office/drawing/2014/main" id="{32206A97-7452-7548-8723-235128277D3C}"/>
                  </a:ext>
                </a:extLst>
              </p14:cNvPr>
              <p14:cNvContentPartPr/>
              <p14:nvPr/>
            </p14:nvContentPartPr>
            <p14:xfrm>
              <a:off x="1556926" y="5945781"/>
              <a:ext cx="164160" cy="227160"/>
            </p14:xfrm>
          </p:contentPart>
        </mc:Choice>
        <mc:Fallback xmlns="">
          <p:pic>
            <p:nvPicPr>
              <p:cNvPr id="150" name="Ink 149">
                <a:extLst>
                  <a:ext uri="{FF2B5EF4-FFF2-40B4-BE49-F238E27FC236}">
                    <a16:creationId xmlns:a16="http://schemas.microsoft.com/office/drawing/2014/main" id="{32206A97-7452-7548-8723-235128277D3C}"/>
                  </a:ext>
                </a:extLst>
              </p:cNvPr>
              <p:cNvPicPr/>
              <p:nvPr/>
            </p:nvPicPr>
            <p:blipFill>
              <a:blip r:embed="rId79"/>
              <a:stretch>
                <a:fillRect/>
              </a:stretch>
            </p:blipFill>
            <p:spPr>
              <a:xfrm>
                <a:off x="1548286" y="5937141"/>
                <a:ext cx="181800" cy="244800"/>
              </a:xfrm>
              <a:prstGeom prst="rect">
                <a:avLst/>
              </a:prstGeom>
            </p:spPr>
          </p:pic>
        </mc:Fallback>
      </mc:AlternateContent>
      <p:grpSp>
        <p:nvGrpSpPr>
          <p:cNvPr id="155" name="Group 154">
            <a:extLst>
              <a:ext uri="{FF2B5EF4-FFF2-40B4-BE49-F238E27FC236}">
                <a16:creationId xmlns:a16="http://schemas.microsoft.com/office/drawing/2014/main" id="{8C35D279-63A4-BE4E-BAA5-87F17B874CC1}"/>
              </a:ext>
            </a:extLst>
          </p:cNvPr>
          <p:cNvGrpSpPr/>
          <p:nvPr/>
        </p:nvGrpSpPr>
        <p:grpSpPr>
          <a:xfrm>
            <a:off x="1925926" y="5958741"/>
            <a:ext cx="358560" cy="229320"/>
            <a:chOff x="1925926" y="5958741"/>
            <a:chExt cx="358560" cy="229320"/>
          </a:xfrm>
        </p:grpSpPr>
        <mc:AlternateContent xmlns:mc="http://schemas.openxmlformats.org/markup-compatibility/2006" xmlns:p14="http://schemas.microsoft.com/office/powerpoint/2010/main">
          <mc:Choice Requires="p14">
            <p:contentPart p14:bwMode="auto" r:id="rId80">
              <p14:nvContentPartPr>
                <p14:cNvPr id="151" name="Ink 150">
                  <a:extLst>
                    <a:ext uri="{FF2B5EF4-FFF2-40B4-BE49-F238E27FC236}">
                      <a16:creationId xmlns:a16="http://schemas.microsoft.com/office/drawing/2014/main" id="{BC7FD0F7-DCFE-1A45-B24E-2C372AB799BF}"/>
                    </a:ext>
                  </a:extLst>
                </p14:cNvPr>
                <p14:cNvContentPartPr/>
                <p14:nvPr/>
              </p14:nvContentPartPr>
              <p14:xfrm>
                <a:off x="1925926" y="6055941"/>
                <a:ext cx="91080" cy="360"/>
              </p14:xfrm>
            </p:contentPart>
          </mc:Choice>
          <mc:Fallback xmlns="">
            <p:pic>
              <p:nvPicPr>
                <p:cNvPr id="151" name="Ink 150">
                  <a:extLst>
                    <a:ext uri="{FF2B5EF4-FFF2-40B4-BE49-F238E27FC236}">
                      <a16:creationId xmlns:a16="http://schemas.microsoft.com/office/drawing/2014/main" id="{BC7FD0F7-DCFE-1A45-B24E-2C372AB799BF}"/>
                    </a:ext>
                  </a:extLst>
                </p:cNvPr>
                <p:cNvPicPr/>
                <p:nvPr/>
              </p:nvPicPr>
              <p:blipFill>
                <a:blip r:embed="rId81"/>
                <a:stretch>
                  <a:fillRect/>
                </a:stretch>
              </p:blipFill>
              <p:spPr>
                <a:xfrm>
                  <a:off x="1916926" y="6046941"/>
                  <a:ext cx="10872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82">
              <p14:nvContentPartPr>
                <p14:cNvPr id="152" name="Ink 151">
                  <a:extLst>
                    <a:ext uri="{FF2B5EF4-FFF2-40B4-BE49-F238E27FC236}">
                      <a16:creationId xmlns:a16="http://schemas.microsoft.com/office/drawing/2014/main" id="{A97071B3-DE2C-8A4E-8DEF-C68EEA263B6F}"/>
                    </a:ext>
                  </a:extLst>
                </p14:cNvPr>
                <p14:cNvContentPartPr/>
                <p14:nvPr/>
              </p14:nvContentPartPr>
              <p14:xfrm>
                <a:off x="1932046" y="6127221"/>
                <a:ext cx="94680" cy="360"/>
              </p14:xfrm>
            </p:contentPart>
          </mc:Choice>
          <mc:Fallback xmlns="">
            <p:pic>
              <p:nvPicPr>
                <p:cNvPr id="152" name="Ink 151">
                  <a:extLst>
                    <a:ext uri="{FF2B5EF4-FFF2-40B4-BE49-F238E27FC236}">
                      <a16:creationId xmlns:a16="http://schemas.microsoft.com/office/drawing/2014/main" id="{A97071B3-DE2C-8A4E-8DEF-C68EEA263B6F}"/>
                    </a:ext>
                  </a:extLst>
                </p:cNvPr>
                <p:cNvPicPr/>
                <p:nvPr/>
              </p:nvPicPr>
              <p:blipFill>
                <a:blip r:embed="rId83"/>
                <a:stretch>
                  <a:fillRect/>
                </a:stretch>
              </p:blipFill>
              <p:spPr>
                <a:xfrm>
                  <a:off x="1923406" y="6118221"/>
                  <a:ext cx="112320" cy="18000"/>
                </a:xfrm>
                <a:prstGeom prst="rect">
                  <a:avLst/>
                </a:prstGeom>
              </p:spPr>
            </p:pic>
          </mc:Fallback>
        </mc:AlternateContent>
        <mc:AlternateContent xmlns:mc="http://schemas.openxmlformats.org/markup-compatibility/2006" xmlns:p14="http://schemas.microsoft.com/office/powerpoint/2010/main">
          <mc:Choice Requires="p14">
            <p:contentPart p14:bwMode="auto" r:id="rId84">
              <p14:nvContentPartPr>
                <p14:cNvPr id="154" name="Ink 153">
                  <a:extLst>
                    <a:ext uri="{FF2B5EF4-FFF2-40B4-BE49-F238E27FC236}">
                      <a16:creationId xmlns:a16="http://schemas.microsoft.com/office/drawing/2014/main" id="{A2E97AC8-59AE-8A4E-8343-E9FBAD136712}"/>
                    </a:ext>
                  </a:extLst>
                </p14:cNvPr>
                <p14:cNvContentPartPr/>
                <p14:nvPr/>
              </p14:nvContentPartPr>
              <p14:xfrm>
                <a:off x="2116006" y="5958741"/>
                <a:ext cx="168480" cy="229320"/>
              </p14:xfrm>
            </p:contentPart>
          </mc:Choice>
          <mc:Fallback xmlns="">
            <p:pic>
              <p:nvPicPr>
                <p:cNvPr id="154" name="Ink 153">
                  <a:extLst>
                    <a:ext uri="{FF2B5EF4-FFF2-40B4-BE49-F238E27FC236}">
                      <a16:creationId xmlns:a16="http://schemas.microsoft.com/office/drawing/2014/main" id="{A2E97AC8-59AE-8A4E-8343-E9FBAD136712}"/>
                    </a:ext>
                  </a:extLst>
                </p:cNvPr>
                <p:cNvPicPr/>
                <p:nvPr/>
              </p:nvPicPr>
              <p:blipFill>
                <a:blip r:embed="rId85"/>
                <a:stretch>
                  <a:fillRect/>
                </a:stretch>
              </p:blipFill>
              <p:spPr>
                <a:xfrm>
                  <a:off x="2107366" y="5949741"/>
                  <a:ext cx="186120" cy="246960"/>
                </a:xfrm>
                <a:prstGeom prst="rect">
                  <a:avLst/>
                </a:prstGeom>
              </p:spPr>
            </p:pic>
          </mc:Fallback>
        </mc:AlternateContent>
      </p:grpSp>
      <mc:AlternateContent xmlns:mc="http://schemas.openxmlformats.org/markup-compatibility/2006" xmlns:p14="http://schemas.microsoft.com/office/powerpoint/2010/main">
        <mc:Choice Requires="p14">
          <p:contentPart p14:bwMode="auto" r:id="rId86">
            <p14:nvContentPartPr>
              <p14:cNvPr id="156" name="Ink 155">
                <a:extLst>
                  <a:ext uri="{FF2B5EF4-FFF2-40B4-BE49-F238E27FC236}">
                    <a16:creationId xmlns:a16="http://schemas.microsoft.com/office/drawing/2014/main" id="{34DB1836-413E-F14B-B2DF-2BF1179DDBEE}"/>
                  </a:ext>
                </a:extLst>
              </p14:cNvPr>
              <p14:cNvContentPartPr/>
              <p14:nvPr/>
            </p14:nvContentPartPr>
            <p14:xfrm>
              <a:off x="4360606" y="4997541"/>
              <a:ext cx="188640" cy="283680"/>
            </p14:xfrm>
          </p:contentPart>
        </mc:Choice>
        <mc:Fallback xmlns="">
          <p:pic>
            <p:nvPicPr>
              <p:cNvPr id="156" name="Ink 155">
                <a:extLst>
                  <a:ext uri="{FF2B5EF4-FFF2-40B4-BE49-F238E27FC236}">
                    <a16:creationId xmlns:a16="http://schemas.microsoft.com/office/drawing/2014/main" id="{34DB1836-413E-F14B-B2DF-2BF1179DDBEE}"/>
                  </a:ext>
                </a:extLst>
              </p:cNvPr>
              <p:cNvPicPr/>
              <p:nvPr/>
            </p:nvPicPr>
            <p:blipFill>
              <a:blip r:embed="rId87"/>
              <a:stretch>
                <a:fillRect/>
              </a:stretch>
            </p:blipFill>
            <p:spPr>
              <a:xfrm>
                <a:off x="4351966" y="4988901"/>
                <a:ext cx="206280" cy="301320"/>
              </a:xfrm>
              <a:prstGeom prst="rect">
                <a:avLst/>
              </a:prstGeom>
            </p:spPr>
          </p:pic>
        </mc:Fallback>
      </mc:AlternateContent>
      <mc:AlternateContent xmlns:mc="http://schemas.openxmlformats.org/markup-compatibility/2006" xmlns:p14="http://schemas.microsoft.com/office/powerpoint/2010/main">
        <mc:Choice Requires="p14">
          <p:contentPart p14:bwMode="auto" r:id="rId88">
            <p14:nvContentPartPr>
              <p14:cNvPr id="157" name="Ink 156">
                <a:extLst>
                  <a:ext uri="{FF2B5EF4-FFF2-40B4-BE49-F238E27FC236}">
                    <a16:creationId xmlns:a16="http://schemas.microsoft.com/office/drawing/2014/main" id="{2CDA32E1-8C48-F143-9220-1334FECBCC9C}"/>
                  </a:ext>
                </a:extLst>
              </p14:cNvPr>
              <p14:cNvContentPartPr/>
              <p14:nvPr/>
            </p14:nvContentPartPr>
            <p14:xfrm>
              <a:off x="5533846" y="4995741"/>
              <a:ext cx="196920" cy="249840"/>
            </p14:xfrm>
          </p:contentPart>
        </mc:Choice>
        <mc:Fallback xmlns="">
          <p:pic>
            <p:nvPicPr>
              <p:cNvPr id="157" name="Ink 156">
                <a:extLst>
                  <a:ext uri="{FF2B5EF4-FFF2-40B4-BE49-F238E27FC236}">
                    <a16:creationId xmlns:a16="http://schemas.microsoft.com/office/drawing/2014/main" id="{2CDA32E1-8C48-F143-9220-1334FECBCC9C}"/>
                  </a:ext>
                </a:extLst>
              </p:cNvPr>
              <p:cNvPicPr/>
              <p:nvPr/>
            </p:nvPicPr>
            <p:blipFill>
              <a:blip r:embed="rId89"/>
              <a:stretch>
                <a:fillRect/>
              </a:stretch>
            </p:blipFill>
            <p:spPr>
              <a:xfrm>
                <a:off x="5524846" y="4987101"/>
                <a:ext cx="214560" cy="267480"/>
              </a:xfrm>
              <a:prstGeom prst="rect">
                <a:avLst/>
              </a:prstGeom>
            </p:spPr>
          </p:pic>
        </mc:Fallback>
      </mc:AlternateContent>
      <p:grpSp>
        <p:nvGrpSpPr>
          <p:cNvPr id="162" name="Group 161">
            <a:extLst>
              <a:ext uri="{FF2B5EF4-FFF2-40B4-BE49-F238E27FC236}">
                <a16:creationId xmlns:a16="http://schemas.microsoft.com/office/drawing/2014/main" id="{F5120961-B1CD-0445-9D5A-74179CC6A157}"/>
              </a:ext>
            </a:extLst>
          </p:cNvPr>
          <p:cNvGrpSpPr/>
          <p:nvPr/>
        </p:nvGrpSpPr>
        <p:grpSpPr>
          <a:xfrm>
            <a:off x="5435206" y="4438821"/>
            <a:ext cx="219960" cy="389160"/>
            <a:chOff x="5435206" y="4438821"/>
            <a:chExt cx="219960" cy="389160"/>
          </a:xfrm>
        </p:grpSpPr>
        <mc:AlternateContent xmlns:mc="http://schemas.openxmlformats.org/markup-compatibility/2006" xmlns:p14="http://schemas.microsoft.com/office/powerpoint/2010/main">
          <mc:Choice Requires="p14">
            <p:contentPart p14:bwMode="auto" r:id="rId90">
              <p14:nvContentPartPr>
                <p14:cNvPr id="158" name="Ink 157">
                  <a:extLst>
                    <a:ext uri="{FF2B5EF4-FFF2-40B4-BE49-F238E27FC236}">
                      <a16:creationId xmlns:a16="http://schemas.microsoft.com/office/drawing/2014/main" id="{C433C597-D8D9-FA4B-8E13-5E96881A33C2}"/>
                    </a:ext>
                  </a:extLst>
                </p14:cNvPr>
                <p14:cNvContentPartPr/>
                <p14:nvPr/>
              </p14:nvContentPartPr>
              <p14:xfrm>
                <a:off x="5469406" y="4438821"/>
                <a:ext cx="146880" cy="120600"/>
              </p14:xfrm>
            </p:contentPart>
          </mc:Choice>
          <mc:Fallback xmlns="">
            <p:pic>
              <p:nvPicPr>
                <p:cNvPr id="158" name="Ink 157">
                  <a:extLst>
                    <a:ext uri="{FF2B5EF4-FFF2-40B4-BE49-F238E27FC236}">
                      <a16:creationId xmlns:a16="http://schemas.microsoft.com/office/drawing/2014/main" id="{C433C597-D8D9-FA4B-8E13-5E96881A33C2}"/>
                    </a:ext>
                  </a:extLst>
                </p:cNvPr>
                <p:cNvPicPr/>
                <p:nvPr/>
              </p:nvPicPr>
              <p:blipFill>
                <a:blip r:embed="rId91"/>
                <a:stretch>
                  <a:fillRect/>
                </a:stretch>
              </p:blipFill>
              <p:spPr>
                <a:xfrm>
                  <a:off x="5460766" y="4430181"/>
                  <a:ext cx="164520" cy="138240"/>
                </a:xfrm>
                <a:prstGeom prst="rect">
                  <a:avLst/>
                </a:prstGeom>
              </p:spPr>
            </p:pic>
          </mc:Fallback>
        </mc:AlternateContent>
        <mc:AlternateContent xmlns:mc="http://schemas.openxmlformats.org/markup-compatibility/2006" xmlns:p14="http://schemas.microsoft.com/office/powerpoint/2010/main">
          <mc:Choice Requires="p14">
            <p:contentPart p14:bwMode="auto" r:id="rId92">
              <p14:nvContentPartPr>
                <p14:cNvPr id="159" name="Ink 158">
                  <a:extLst>
                    <a:ext uri="{FF2B5EF4-FFF2-40B4-BE49-F238E27FC236}">
                      <a16:creationId xmlns:a16="http://schemas.microsoft.com/office/drawing/2014/main" id="{6CE0F178-AE4D-0E4A-8574-C0E68CC2317C}"/>
                    </a:ext>
                  </a:extLst>
                </p14:cNvPr>
                <p14:cNvContentPartPr/>
                <p14:nvPr/>
              </p14:nvContentPartPr>
              <p14:xfrm>
                <a:off x="5435206" y="4624941"/>
                <a:ext cx="205200" cy="21960"/>
              </p14:xfrm>
            </p:contentPart>
          </mc:Choice>
          <mc:Fallback xmlns="">
            <p:pic>
              <p:nvPicPr>
                <p:cNvPr id="159" name="Ink 158">
                  <a:extLst>
                    <a:ext uri="{FF2B5EF4-FFF2-40B4-BE49-F238E27FC236}">
                      <a16:creationId xmlns:a16="http://schemas.microsoft.com/office/drawing/2014/main" id="{6CE0F178-AE4D-0E4A-8574-C0E68CC2317C}"/>
                    </a:ext>
                  </a:extLst>
                </p:cNvPr>
                <p:cNvPicPr/>
                <p:nvPr/>
              </p:nvPicPr>
              <p:blipFill>
                <a:blip r:embed="rId93"/>
                <a:stretch>
                  <a:fillRect/>
                </a:stretch>
              </p:blipFill>
              <p:spPr>
                <a:xfrm>
                  <a:off x="5426566" y="4615941"/>
                  <a:ext cx="222840" cy="39600"/>
                </a:xfrm>
                <a:prstGeom prst="rect">
                  <a:avLst/>
                </a:prstGeom>
              </p:spPr>
            </p:pic>
          </mc:Fallback>
        </mc:AlternateContent>
        <mc:AlternateContent xmlns:mc="http://schemas.openxmlformats.org/markup-compatibility/2006" xmlns:p14="http://schemas.microsoft.com/office/powerpoint/2010/main">
          <mc:Choice Requires="p14">
            <p:contentPart p14:bwMode="auto" r:id="rId94">
              <p14:nvContentPartPr>
                <p14:cNvPr id="161" name="Ink 160">
                  <a:extLst>
                    <a:ext uri="{FF2B5EF4-FFF2-40B4-BE49-F238E27FC236}">
                      <a16:creationId xmlns:a16="http://schemas.microsoft.com/office/drawing/2014/main" id="{84C03FCF-7DDE-2948-9005-FB0DF1640C95}"/>
                    </a:ext>
                  </a:extLst>
                </p14:cNvPr>
                <p14:cNvContentPartPr/>
                <p14:nvPr/>
              </p14:nvContentPartPr>
              <p14:xfrm>
                <a:off x="5480566" y="4695141"/>
                <a:ext cx="174600" cy="132840"/>
              </p14:xfrm>
            </p:contentPart>
          </mc:Choice>
          <mc:Fallback xmlns="">
            <p:pic>
              <p:nvPicPr>
                <p:cNvPr id="161" name="Ink 160">
                  <a:extLst>
                    <a:ext uri="{FF2B5EF4-FFF2-40B4-BE49-F238E27FC236}">
                      <a16:creationId xmlns:a16="http://schemas.microsoft.com/office/drawing/2014/main" id="{84C03FCF-7DDE-2948-9005-FB0DF1640C95}"/>
                    </a:ext>
                  </a:extLst>
                </p:cNvPr>
                <p:cNvPicPr/>
                <p:nvPr/>
              </p:nvPicPr>
              <p:blipFill>
                <a:blip r:embed="rId95"/>
                <a:stretch>
                  <a:fillRect/>
                </a:stretch>
              </p:blipFill>
              <p:spPr>
                <a:xfrm>
                  <a:off x="5471566" y="4686141"/>
                  <a:ext cx="192240" cy="150480"/>
                </a:xfrm>
                <a:prstGeom prst="rect">
                  <a:avLst/>
                </a:prstGeom>
              </p:spPr>
            </p:pic>
          </mc:Fallback>
        </mc:AlternateContent>
      </p:grpSp>
      <mc:AlternateContent xmlns:mc="http://schemas.openxmlformats.org/markup-compatibility/2006" xmlns:p14="http://schemas.microsoft.com/office/powerpoint/2010/main">
        <mc:Choice Requires="p14">
          <p:contentPart p14:bwMode="auto" r:id="rId96">
            <p14:nvContentPartPr>
              <p14:cNvPr id="163" name="Ink 162">
                <a:extLst>
                  <a:ext uri="{FF2B5EF4-FFF2-40B4-BE49-F238E27FC236}">
                    <a16:creationId xmlns:a16="http://schemas.microsoft.com/office/drawing/2014/main" id="{4F0D7551-A6D1-834B-B577-8C7C92529B03}"/>
                  </a:ext>
                </a:extLst>
              </p14:cNvPr>
              <p14:cNvContentPartPr/>
              <p14:nvPr/>
            </p14:nvContentPartPr>
            <p14:xfrm>
              <a:off x="4357006" y="4576341"/>
              <a:ext cx="218880" cy="161640"/>
            </p14:xfrm>
          </p:contentPart>
        </mc:Choice>
        <mc:Fallback xmlns="">
          <p:pic>
            <p:nvPicPr>
              <p:cNvPr id="163" name="Ink 162">
                <a:extLst>
                  <a:ext uri="{FF2B5EF4-FFF2-40B4-BE49-F238E27FC236}">
                    <a16:creationId xmlns:a16="http://schemas.microsoft.com/office/drawing/2014/main" id="{4F0D7551-A6D1-834B-B577-8C7C92529B03}"/>
                  </a:ext>
                </a:extLst>
              </p:cNvPr>
              <p:cNvPicPr/>
              <p:nvPr/>
            </p:nvPicPr>
            <p:blipFill>
              <a:blip r:embed="rId97"/>
              <a:stretch>
                <a:fillRect/>
              </a:stretch>
            </p:blipFill>
            <p:spPr>
              <a:xfrm>
                <a:off x="4348366" y="4567341"/>
                <a:ext cx="236520" cy="179280"/>
              </a:xfrm>
              <a:prstGeom prst="rect">
                <a:avLst/>
              </a:prstGeom>
            </p:spPr>
          </p:pic>
        </mc:Fallback>
      </mc:AlternateContent>
      <mc:AlternateContent xmlns:mc="http://schemas.openxmlformats.org/markup-compatibility/2006" xmlns:p14="http://schemas.microsoft.com/office/powerpoint/2010/main">
        <mc:Choice Requires="p14">
          <p:contentPart p14:bwMode="auto" r:id="rId98">
            <p14:nvContentPartPr>
              <p14:cNvPr id="164" name="Ink 163">
                <a:extLst>
                  <a:ext uri="{FF2B5EF4-FFF2-40B4-BE49-F238E27FC236}">
                    <a16:creationId xmlns:a16="http://schemas.microsoft.com/office/drawing/2014/main" id="{B8BF3E2B-59BC-1647-939A-3F14CCC7DA30}"/>
                  </a:ext>
                </a:extLst>
              </p14:cNvPr>
              <p14:cNvContentPartPr/>
              <p14:nvPr/>
            </p14:nvContentPartPr>
            <p14:xfrm>
              <a:off x="3340726" y="5101221"/>
              <a:ext cx="163080" cy="237240"/>
            </p14:xfrm>
          </p:contentPart>
        </mc:Choice>
        <mc:Fallback xmlns="">
          <p:pic>
            <p:nvPicPr>
              <p:cNvPr id="164" name="Ink 163">
                <a:extLst>
                  <a:ext uri="{FF2B5EF4-FFF2-40B4-BE49-F238E27FC236}">
                    <a16:creationId xmlns:a16="http://schemas.microsoft.com/office/drawing/2014/main" id="{B8BF3E2B-59BC-1647-939A-3F14CCC7DA30}"/>
                  </a:ext>
                </a:extLst>
              </p:cNvPr>
              <p:cNvPicPr/>
              <p:nvPr/>
            </p:nvPicPr>
            <p:blipFill>
              <a:blip r:embed="rId99"/>
              <a:stretch>
                <a:fillRect/>
              </a:stretch>
            </p:blipFill>
            <p:spPr>
              <a:xfrm>
                <a:off x="3331726" y="5092581"/>
                <a:ext cx="180720" cy="254880"/>
              </a:xfrm>
              <a:prstGeom prst="rect">
                <a:avLst/>
              </a:prstGeom>
            </p:spPr>
          </p:pic>
        </mc:Fallback>
      </mc:AlternateContent>
      <p:pic>
        <p:nvPicPr>
          <p:cNvPr id="166" name="Picture 165">
            <a:extLst>
              <a:ext uri="{FF2B5EF4-FFF2-40B4-BE49-F238E27FC236}">
                <a16:creationId xmlns:a16="http://schemas.microsoft.com/office/drawing/2014/main" id="{1960CF1C-9A95-0947-830A-97C1497B1774}"/>
              </a:ext>
            </a:extLst>
          </p:cNvPr>
          <p:cNvPicPr>
            <a:picLocks noChangeAspect="1"/>
          </p:cNvPicPr>
          <p:nvPr/>
        </p:nvPicPr>
        <p:blipFill>
          <a:blip r:embed="rId100"/>
          <a:stretch>
            <a:fillRect/>
          </a:stretch>
        </p:blipFill>
        <p:spPr>
          <a:xfrm>
            <a:off x="4894361" y="5752547"/>
            <a:ext cx="1257300" cy="368300"/>
          </a:xfrm>
          <a:prstGeom prst="rect">
            <a:avLst/>
          </a:prstGeom>
        </p:spPr>
      </p:pic>
    </p:spTree>
  </p:cSld>
  <p:clrMapOvr>
    <a:masterClrMapping/>
  </p:clrMapOvr>
</p:sld>
</file>

<file path=ppt/theme/theme1.xml><?xml version="1.0" encoding="utf-8"?>
<a:theme xmlns:a="http://schemas.openxmlformats.org/drawingml/2006/main" name="Office Theme">
  <a:themeElements>
    <a:clrScheme name="Office Them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555</TotalTime>
  <Words>250</Words>
  <Application>Microsoft Office PowerPoint</Application>
  <PresentationFormat>On-screen Show (4:3)</PresentationFormat>
  <Paragraphs>25</Paragraphs>
  <Slides>1</Slides>
  <Notes>1</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vt:i4>
      </vt:variant>
    </vt:vector>
  </HeadingPairs>
  <TitlesOfParts>
    <vt:vector size="5" baseType="lpstr">
      <vt:lpstr>Arial</vt:lpstr>
      <vt:lpstr>Calibri</vt:lpstr>
      <vt:lpstr>Cambria Math</vt:lpstr>
      <vt:lpstr>Office Theme</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John J. SanGiovanni</dc:creator>
  <cp:lastModifiedBy>Tori Mirsadjadi (she/her/hers)</cp:lastModifiedBy>
  <cp:revision>20</cp:revision>
  <dcterms:created xsi:type="dcterms:W3CDTF">2021-01-10T13:40:23Z</dcterms:created>
  <dcterms:modified xsi:type="dcterms:W3CDTF">2022-01-24T22:51:19Z</dcterms:modified>
</cp:coreProperties>
</file>