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Short Stack" panose="020B0604020202020204" charset="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nMbkuQHXATk843hq+Ha4KcOJ1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266FC9-1CC1-4F48-A7FB-6FA08AD12790}" v="4" dt="2022-05-31T15:37:19.598"/>
  </p1510:revLst>
</p1510:revInfo>
</file>

<file path=ppt/tableStyles.xml><?xml version="1.0" encoding="utf-8"?>
<a:tblStyleLst xmlns:a="http://schemas.openxmlformats.org/drawingml/2006/main" def="{31574FD3-A4A0-45C5-B201-60C5E81B0AF2}">
  <a:tblStyle styleId="{31574FD3-A4A0-45C5-B201-60C5E81B0AF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77" d="100"/>
          <a:sy n="77" d="100"/>
        </p:scale>
        <p:origin x="9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or Both and I Prefer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35466" y="496496"/>
            <a:ext cx="9008534" cy="50732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Record an addition problem. Complete the chart to show the different ways you can think about adding it using Compensation. Star the approach you prefer.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1" name="Google Shape;91;p1"/>
          <p:cNvGraphicFramePr/>
          <p:nvPr>
            <p:extLst>
              <p:ext uri="{D42A27DB-BD31-4B8C-83A1-F6EECF244321}">
                <p14:modId xmlns:p14="http://schemas.microsoft.com/office/powerpoint/2010/main" val="2917573315"/>
              </p:ext>
            </p:extLst>
          </p:nvPr>
        </p:nvGraphicFramePr>
        <p:xfrm>
          <a:off x="223460" y="1003821"/>
          <a:ext cx="8676725" cy="5024520"/>
        </p:xfrm>
        <a:graphic>
          <a:graphicData uri="http://schemas.openxmlformats.org/drawingml/2006/table">
            <a:tbl>
              <a:tblPr firstRow="1" firstCol="1" bandRow="1">
                <a:noFill/>
                <a:tableStyleId>{31574FD3-A4A0-45C5-B201-60C5E81B0AF2}</a:tableStyleId>
              </a:tblPr>
              <a:tblGrid>
                <a:gridCol w="106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7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7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4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54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Expression</a:t>
                      </a:r>
                      <a:endParaRPr sz="1400" u="none" strike="noStrike" cap="none"/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lt1"/>
                          </a:solidFill>
                        </a:rPr>
                        <a:t>ADD EXTRA TO BOTH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lt1"/>
                          </a:solidFill>
                        </a:rPr>
                        <a:t>ADDENDS, THEN TAKE IT BACK</a:t>
                      </a:r>
                      <a:endParaRPr/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lt1"/>
                          </a:solidFill>
                        </a:rPr>
                        <a:t>ADD EXTRA TO FIRST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lt1"/>
                          </a:solidFill>
                        </a:rPr>
                        <a:t>ADDEND, THEN TAKE IT BACK</a:t>
                      </a:r>
                      <a:endParaRPr/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lt1"/>
                          </a:solidFill>
                        </a:rPr>
                        <a:t>ADD EXTRA TO SECOND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lt1"/>
                          </a:solidFill>
                        </a:rPr>
                        <a:t>ADDEND, THEN TAKE IT BACK</a:t>
                      </a:r>
                      <a:endParaRPr/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5.5 + 3.8</a:t>
                      </a:r>
                      <a:endParaRPr sz="11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 + 4 = 10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10 - 0.5 = 9.5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dirty="0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.5 - 0.2 = 9.3, so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5.5 + 3.8 = 9.3</a:t>
                      </a:r>
                      <a:endParaRPr dirty="0"/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 + 3.8 = 9.8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9.8 - 0.5 = 9.3, so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5.5 + 3.8 = 9.3 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5.5 + 4 = 9.5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0" u="none" strike="noStrike" cap="none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9.5 - 0.2 = 9.3, so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0" u="none" strike="noStrike" cap="none" dirty="0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5.5 + 3.8 = 9.3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0" u="none" strike="noStrike" cap="none" dirty="0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b="0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b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375" marR="56375" marT="56375" marB="5637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154</Words>
  <Application>Microsoft Office PowerPoint</Application>
  <PresentationFormat>On-screen Show (4:3)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Short Stack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Tori Mirsadjadi (she/her/hers)</dc:creator>
  <cp:lastModifiedBy>Tori Mirsadjadi (she/her/hers)</cp:lastModifiedBy>
  <cp:revision>2</cp:revision>
  <dcterms:modified xsi:type="dcterms:W3CDTF">2022-05-31T15:38:24Z</dcterms:modified>
</cp:coreProperties>
</file>