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93" d="100"/>
          <a:sy n="93" d="100"/>
        </p:scale>
        <p:origin x="274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168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91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18574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21 </a:t>
                      </a:r>
                      <a:r>
                        <a:rPr lang="en-US" sz="3200"/>
                        <a:t>+ 46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31 + 17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41 + 31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52 + 34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55 + 38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39 + 42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53 + 18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44 + 37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98 + 56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87 + 45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5988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183 + 355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880 + 114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339 + 140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135 + 543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514 + 399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682 + 170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140 + 267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539 + 370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483 + 452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930 + 113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1983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50 – 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51 –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100 – 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64 – 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30 –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94 – 56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543 – 240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85 – 47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444 – 498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96 – 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2031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046145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444 – 393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672 – 505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281 – 113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577 – 445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904 – 836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474 – 169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616 – 377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501 – 188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229 – 192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990 – 838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415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124</Words>
  <Application>Microsoft Office PowerPoint</Application>
  <PresentationFormat>Letter Paper (8.5x11 in)</PresentationFormat>
  <Paragraphs>44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6</cp:revision>
  <cp:lastPrinted>2020-12-31T15:31:08Z</cp:lastPrinted>
  <dcterms:created xsi:type="dcterms:W3CDTF">2020-12-31T15:11:03Z</dcterms:created>
  <dcterms:modified xsi:type="dcterms:W3CDTF">2021-04-01T20:40:26Z</dcterms:modified>
</cp:coreProperties>
</file>