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86"/>
    <p:restoredTop sz="91765"/>
  </p:normalViewPr>
  <p:slideViewPr>
    <p:cSldViewPr snapToGrid="0" snapToObjects="1">
      <p:cViewPr varScale="1">
        <p:scale>
          <a:sx n="46" d="100"/>
          <a:sy n="46" d="100"/>
        </p:scale>
        <p:origin x="256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1/24/2022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1/24/2022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 Space Between</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646111"/>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Select three digit cards. Arrange the digits to make a fraction greater than 1. Rename the fraction as a mixed number. Identify the place on the game board where you could place your mixed number. For the wild space, you place your mixed number and write the whole numbers that it is between.</a:t>
            </a:r>
          </a:p>
        </p:txBody>
      </p:sp>
      <p:graphicFrame>
        <p:nvGraphicFramePr>
          <p:cNvPr id="2" name="Table 2">
            <a:extLst>
              <a:ext uri="{FF2B5EF4-FFF2-40B4-BE49-F238E27FC236}">
                <a16:creationId xmlns:a16="http://schemas.microsoft.com/office/drawing/2014/main" id="{7A67008D-1252-1E4A-B38B-11733535BE33}"/>
              </a:ext>
            </a:extLst>
          </p:cNvPr>
          <p:cNvGraphicFramePr>
            <a:graphicFrameLocks noGrp="1"/>
          </p:cNvGraphicFramePr>
          <p:nvPr>
            <p:extLst>
              <p:ext uri="{D42A27DB-BD31-4B8C-83A1-F6EECF244321}">
                <p14:modId xmlns:p14="http://schemas.microsoft.com/office/powerpoint/2010/main" val="796993041"/>
              </p:ext>
            </p:extLst>
          </p:nvPr>
        </p:nvGraphicFramePr>
        <p:xfrm>
          <a:off x="228599" y="1398309"/>
          <a:ext cx="6351308" cy="7010400"/>
        </p:xfrm>
        <a:graphic>
          <a:graphicData uri="http://schemas.openxmlformats.org/drawingml/2006/table">
            <a:tbl>
              <a:tblPr firstRow="1" bandRow="1">
                <a:tableStyleId>{2D5ABB26-0587-4C30-8999-92F81FD0307C}</a:tableStyleId>
              </a:tblPr>
              <a:tblGrid>
                <a:gridCol w="3175654">
                  <a:extLst>
                    <a:ext uri="{9D8B030D-6E8A-4147-A177-3AD203B41FA5}">
                      <a16:colId xmlns:a16="http://schemas.microsoft.com/office/drawing/2014/main" val="1416567035"/>
                    </a:ext>
                  </a:extLst>
                </a:gridCol>
                <a:gridCol w="3175654">
                  <a:extLst>
                    <a:ext uri="{9D8B030D-6E8A-4147-A177-3AD203B41FA5}">
                      <a16:colId xmlns:a16="http://schemas.microsoft.com/office/drawing/2014/main" val="2680221733"/>
                    </a:ext>
                  </a:extLst>
                </a:gridCol>
              </a:tblGrid>
              <a:tr h="1402080">
                <a:tc>
                  <a:txBody>
                    <a:bodyPr/>
                    <a:lstStyle/>
                    <a:p>
                      <a:pPr algn="ctr"/>
                      <a:r>
                        <a:rPr lang="en-US" dirty="0"/>
                        <a:t>This mixed number is </a:t>
                      </a:r>
                    </a:p>
                    <a:p>
                      <a:pPr algn="ctr"/>
                      <a:r>
                        <a:rPr lang="en-US" sz="2000" dirty="0"/>
                        <a:t>between 1 and 2.</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en-US" dirty="0"/>
                        <a:t>This mixed number is </a:t>
                      </a:r>
                    </a:p>
                    <a:p>
                      <a:pPr algn="ctr"/>
                      <a:r>
                        <a:rPr lang="en-US" sz="2000" dirty="0"/>
                        <a:t>between 6 and 7.</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2236616"/>
                  </a:ext>
                </a:extLst>
              </a:tr>
              <a:tr h="1402080">
                <a:tc>
                  <a:txBody>
                    <a:bodyPr/>
                    <a:lstStyle/>
                    <a:p>
                      <a:pPr algn="ctr"/>
                      <a:r>
                        <a:rPr lang="en-US" dirty="0"/>
                        <a:t>This mixed number is </a:t>
                      </a:r>
                    </a:p>
                    <a:p>
                      <a:pPr algn="ctr"/>
                      <a:r>
                        <a:rPr lang="en-US" sz="2000" dirty="0"/>
                        <a:t>between 2 and 3.</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en-US" dirty="0"/>
                        <a:t>This mixed number is </a:t>
                      </a:r>
                    </a:p>
                    <a:p>
                      <a:pPr algn="ctr"/>
                      <a:r>
                        <a:rPr lang="en-US" sz="2000" dirty="0"/>
                        <a:t>between 7 and 8.</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4088957"/>
                  </a:ext>
                </a:extLst>
              </a:tr>
              <a:tr h="1402080">
                <a:tc>
                  <a:txBody>
                    <a:bodyPr/>
                    <a:lstStyle/>
                    <a:p>
                      <a:pPr algn="ctr"/>
                      <a:r>
                        <a:rPr lang="en-US" dirty="0"/>
                        <a:t>This mixed number is </a:t>
                      </a:r>
                    </a:p>
                    <a:p>
                      <a:pPr algn="ctr"/>
                      <a:r>
                        <a:rPr lang="en-US" sz="2000" dirty="0"/>
                        <a:t>between 3 and 4.</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en-US" dirty="0"/>
                        <a:t>This mixed number is </a:t>
                      </a:r>
                    </a:p>
                    <a:p>
                      <a:pPr algn="ctr"/>
                      <a:r>
                        <a:rPr lang="en-US" sz="2000" dirty="0"/>
                        <a:t>between 8 and 9.</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8789764"/>
                  </a:ext>
                </a:extLst>
              </a:tr>
              <a:tr h="1402080">
                <a:tc>
                  <a:txBody>
                    <a:bodyPr/>
                    <a:lstStyle/>
                    <a:p>
                      <a:pPr algn="ctr"/>
                      <a:r>
                        <a:rPr lang="en-US" dirty="0"/>
                        <a:t>This mixed number is </a:t>
                      </a:r>
                    </a:p>
                    <a:p>
                      <a:pPr algn="ctr"/>
                      <a:r>
                        <a:rPr lang="en-US" sz="2000" dirty="0"/>
                        <a:t>between 4 and 5.</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en-US" dirty="0"/>
                        <a:t>This mixed number is </a:t>
                      </a:r>
                    </a:p>
                    <a:p>
                      <a:pPr algn="ctr"/>
                      <a:r>
                        <a:rPr lang="en-US" sz="2000" dirty="0"/>
                        <a:t>between 9 and 10.</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2091012"/>
                  </a:ext>
                </a:extLst>
              </a:tr>
              <a:tr h="1402080">
                <a:tc>
                  <a:txBody>
                    <a:bodyPr/>
                    <a:lstStyle/>
                    <a:p>
                      <a:pPr algn="ctr"/>
                      <a:r>
                        <a:rPr lang="en-US" dirty="0"/>
                        <a:t>This mixed number is </a:t>
                      </a:r>
                    </a:p>
                    <a:p>
                      <a:pPr algn="ctr"/>
                      <a:r>
                        <a:rPr lang="en-US" sz="2000" dirty="0"/>
                        <a:t>between 5 and 6.</a:t>
                      </a:r>
                    </a:p>
                    <a:p>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en-US" dirty="0"/>
                        <a:t>This mixed number is </a:t>
                      </a:r>
                    </a:p>
                    <a:p>
                      <a:pPr algn="ctr"/>
                      <a:r>
                        <a:rPr lang="en-US" sz="2000" dirty="0"/>
                        <a:t>between ___ and ___.</a:t>
                      </a:r>
                    </a:p>
                    <a:p>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0189639"/>
                  </a:ext>
                </a:extLst>
              </a:tr>
            </a:tbl>
          </a:graphicData>
        </a:graphic>
      </p:graphicFrame>
      <p:sp>
        <p:nvSpPr>
          <p:cNvPr id="7" name="Rectangle 6">
            <a:extLst>
              <a:ext uri="{FF2B5EF4-FFF2-40B4-BE49-F238E27FC236}">
                <a16:creationId xmlns:a16="http://schemas.microsoft.com/office/drawing/2014/main" id="{69988CD3-E811-884F-BF6A-2930C310D258}"/>
              </a:ext>
            </a:extLst>
          </p:cNvPr>
          <p:cNvSpPr/>
          <p:nvPr/>
        </p:nvSpPr>
        <p:spPr>
          <a:xfrm rot="16200000">
            <a:off x="2959121" y="7498499"/>
            <a:ext cx="1366887" cy="400110"/>
          </a:xfrm>
          <a:prstGeom prst="rect">
            <a:avLst/>
          </a:prstGeom>
          <a:noFill/>
        </p:spPr>
        <p:txBody>
          <a:bodyPr wrap="square" lIns="91440" tIns="45720" rIns="91440" bIns="45720">
            <a:spAutoFit/>
          </a:bodyPr>
          <a:lstStyle/>
          <a:p>
            <a:pPr algn="ctr"/>
            <a:r>
              <a:rPr lang="en-US" sz="2000" b="0" cap="none" spc="0" dirty="0">
                <a:ln w="0"/>
                <a:solidFill>
                  <a:schemeClr val="tx1"/>
                </a:solidFill>
                <a:effectLst>
                  <a:outerShdw blurRad="38100" dist="19050" dir="2700000" algn="tl" rotWithShape="0">
                    <a:schemeClr val="dk1">
                      <a:alpha val="40000"/>
                    </a:schemeClr>
                  </a:outerShdw>
                </a:effectLst>
              </a:rPr>
              <a:t>** Wild **</a:t>
            </a:r>
          </a:p>
        </p:txBody>
      </p:sp>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TotalTime>
  <Words>157</Words>
  <Application>Microsoft Office PowerPoint</Application>
  <PresentationFormat>Letter Paper (8.5x11 in)</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Tori Mirsadjadi (she/her/hers)</cp:lastModifiedBy>
  <cp:revision>8</cp:revision>
  <dcterms:created xsi:type="dcterms:W3CDTF">2020-12-31T15:11:03Z</dcterms:created>
  <dcterms:modified xsi:type="dcterms:W3CDTF">2022-01-24T22:31:53Z</dcterms:modified>
</cp:coreProperties>
</file>