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93" d="100"/>
          <a:sy n="93" d="100"/>
        </p:scale>
        <p:origin x="274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32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37422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48 + 25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15 </a:t>
                      </a:r>
                      <a:r>
                        <a:rPr lang="en-US" sz="3200"/>
                        <a:t>+ 17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91 + 329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42 + 235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632 + 754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482 + 258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2,560 + 1,576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7,279 + 5,301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472 + 85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945 + 74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79452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29 – 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63 –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551 – 71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734 – 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328 – 284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537 – 335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4,274 – 4,525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/>
                        <a:t>6,533 – 3,717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724 – 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957 – 804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752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62</Words>
  <Application>Microsoft Office PowerPoint</Application>
  <PresentationFormat>Letter Paper (8.5x11 in)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7</cp:revision>
  <cp:lastPrinted>2020-12-31T15:31:08Z</cp:lastPrinted>
  <dcterms:created xsi:type="dcterms:W3CDTF">2020-12-31T15:11:03Z</dcterms:created>
  <dcterms:modified xsi:type="dcterms:W3CDTF">2021-04-01T20:40:12Z</dcterms:modified>
</cp:coreProperties>
</file>