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D68EE-8F31-4416-AC12-F47921DDEF49}" v="1" dt="2022-04-06T01:19:12.2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3"/>
    <p:restoredTop sz="91752"/>
  </p:normalViewPr>
  <p:slideViewPr>
    <p:cSldViewPr snapToGrid="0" snapToObjects="1">
      <p:cViewPr>
        <p:scale>
          <a:sx n="134" d="100"/>
          <a:sy n="134" d="100"/>
        </p:scale>
        <p:origin x="656" y="-5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4D6D68EE-8F31-4416-AC12-F47921DDEF49}"/>
    <pc:docChg chg="modSld">
      <pc:chgData name="Talia Greenberg" userId="f5825c94929805dc" providerId="LiveId" clId="{4D6D68EE-8F31-4416-AC12-F47921DDEF49}" dt="2022-04-06T01:20:46.710" v="13" actId="20577"/>
      <pc:docMkLst>
        <pc:docMk/>
      </pc:docMkLst>
      <pc:sldChg chg="modSp mod">
        <pc:chgData name="Talia Greenberg" userId="f5825c94929805dc" providerId="LiveId" clId="{4D6D68EE-8F31-4416-AC12-F47921DDEF49}" dt="2022-04-06T01:20:46.710" v="13" actId="20577"/>
        <pc:sldMkLst>
          <pc:docMk/>
          <pc:sldMk cId="3697249080" sldId="256"/>
        </pc:sldMkLst>
        <pc:spChg chg="mod">
          <ac:chgData name="Talia Greenberg" userId="f5825c94929805dc" providerId="LiveId" clId="{4D6D68EE-8F31-4416-AC12-F47921DDEF49}" dt="2022-04-06T01:20:46.710" v="13" actId="20577"/>
          <ac:spMkLst>
            <pc:docMk/>
            <pc:sldMk cId="3697249080" sldId="256"/>
            <ac:spMk id="5" creationId="{532CA1A5-E9FE-E246-86D5-F8CF245A9224}"/>
          </ac:spMkLst>
        </pc:spChg>
        <pc:graphicFrameChg chg="mod modGraphic">
          <ac:chgData name="Talia Greenberg" userId="f5825c94929805dc" providerId="LiveId" clId="{4D6D68EE-8F31-4416-AC12-F47921DDEF49}" dt="2022-04-06T01:20:03.562" v="3"/>
          <ac:graphicFrameMkLst>
            <pc:docMk/>
            <pc:sldMk cId="3697249080" sldId="256"/>
            <ac:graphicFrameMk id="2" creationId="{9B926DE8-1D0F-1C4C-9823-C47DB38BD95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Zero Hero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439699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making a number. Decide if the number is positive or negative. Find an addend on the game board that would combine with the number you make to make zero. Say or record a new expression that would show the Make Zero strategy and put your game piece on that space. The player with the </a:t>
            </a:r>
            <a:r>
              <a:rPr lang="en-US" sz="1000">
                <a:solidFill>
                  <a:schemeClr val="tx1"/>
                </a:solidFill>
              </a:rPr>
              <a:t>most three-in-a-rows </a:t>
            </a:r>
            <a:r>
              <a:rPr lang="en-US" sz="1000" dirty="0">
                <a:solidFill>
                  <a:schemeClr val="tx1"/>
                </a:solidFill>
              </a:rPr>
              <a:t>wins the game.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926DE8-1D0F-1C4C-9823-C47DB38BD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624119"/>
              </p:ext>
            </p:extLst>
          </p:nvPr>
        </p:nvGraphicFramePr>
        <p:xfrm>
          <a:off x="276836" y="1493240"/>
          <a:ext cx="6308520" cy="693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704">
                  <a:extLst>
                    <a:ext uri="{9D8B030D-6E8A-4147-A177-3AD203B41FA5}">
                      <a16:colId xmlns:a16="http://schemas.microsoft.com/office/drawing/2014/main" val="1952931552"/>
                    </a:ext>
                  </a:extLst>
                </a:gridCol>
                <a:gridCol w="1261704">
                  <a:extLst>
                    <a:ext uri="{9D8B030D-6E8A-4147-A177-3AD203B41FA5}">
                      <a16:colId xmlns:a16="http://schemas.microsoft.com/office/drawing/2014/main" val="420453634"/>
                    </a:ext>
                  </a:extLst>
                </a:gridCol>
                <a:gridCol w="1261704">
                  <a:extLst>
                    <a:ext uri="{9D8B030D-6E8A-4147-A177-3AD203B41FA5}">
                      <a16:colId xmlns:a16="http://schemas.microsoft.com/office/drawing/2014/main" val="3325116025"/>
                    </a:ext>
                  </a:extLst>
                </a:gridCol>
                <a:gridCol w="1261704">
                  <a:extLst>
                    <a:ext uri="{9D8B030D-6E8A-4147-A177-3AD203B41FA5}">
                      <a16:colId xmlns:a16="http://schemas.microsoft.com/office/drawing/2014/main" val="791700735"/>
                    </a:ext>
                  </a:extLst>
                </a:gridCol>
                <a:gridCol w="1261704">
                  <a:extLst>
                    <a:ext uri="{9D8B030D-6E8A-4147-A177-3AD203B41FA5}">
                      <a16:colId xmlns:a16="http://schemas.microsoft.com/office/drawing/2014/main" val="3984951622"/>
                    </a:ext>
                  </a:extLst>
                </a:gridCol>
              </a:tblGrid>
              <a:tr h="13877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78 + ⁻43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49 + 13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⁻58 + 29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67 + ⁻17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⁻99 + 58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112529"/>
                  </a:ext>
                </a:extLst>
              </a:tr>
              <a:tr h="13877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17 + ⁻54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⁻47 + 43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68 + ⁻37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⁻44 + 27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35 + ⁻46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282921"/>
                  </a:ext>
                </a:extLst>
              </a:tr>
              <a:tr h="13877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⁻27 + 79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37 + ⁻25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⁻58 + 33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46 + ⁻23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89 + ⁻26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593959"/>
                  </a:ext>
                </a:extLst>
              </a:tr>
              <a:tr h="13877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87 + ⁻65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48 + ⁻17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⁻27 + 54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83 + ⁻27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⁻25 + 38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062739"/>
                  </a:ext>
                </a:extLst>
              </a:tr>
              <a:tr h="13877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⁻89 + 48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⁻68 + 12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29 + ⁻26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⁻76 + 34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16 + ⁻77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07" marR="61107" marT="40738" marB="40738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994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172</Words>
  <Application>Microsoft Office PowerPoint</Application>
  <PresentationFormat>Letter Paper (8.5x11 in)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Talia Greenberg</cp:lastModifiedBy>
  <cp:revision>6</cp:revision>
  <dcterms:created xsi:type="dcterms:W3CDTF">2020-12-31T15:11:03Z</dcterms:created>
  <dcterms:modified xsi:type="dcterms:W3CDTF">2022-04-06T01:21:03Z</dcterms:modified>
</cp:coreProperties>
</file>