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5EACCA-9833-4202-B67D-DCDA5976ACDC}" v="1" dt="2021-11-08T16:48:36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758"/>
  </p:normalViewPr>
  <p:slideViewPr>
    <p:cSldViewPr snapToGrid="0" snapToObjects="1">
      <p:cViewPr varScale="1">
        <p:scale>
          <a:sx n="77" d="100"/>
          <a:sy n="77" d="100"/>
        </p:scale>
        <p:origin x="3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Mirsadjadi (she/her/hers)" userId="829506b3-188b-40ef-b775-a5ec767efb4e" providerId="ADAL" clId="{9F5EACCA-9833-4202-B67D-DCDA5976ACDC}"/>
    <pc:docChg chg="modSld">
      <pc:chgData name="Tori Mirsadjadi (she/her/hers)" userId="829506b3-188b-40ef-b775-a5ec767efb4e" providerId="ADAL" clId="{9F5EACCA-9833-4202-B67D-DCDA5976ACDC}" dt="2021-11-08T16:48:36.805" v="1" actId="20577"/>
      <pc:docMkLst>
        <pc:docMk/>
      </pc:docMkLst>
      <pc:sldChg chg="modSp mod">
        <pc:chgData name="Tori Mirsadjadi (she/her/hers)" userId="829506b3-188b-40ef-b775-a5ec767efb4e" providerId="ADAL" clId="{9F5EACCA-9833-4202-B67D-DCDA5976ACDC}" dt="2021-11-08T16:48:36.805" v="1" actId="20577"/>
        <pc:sldMkLst>
          <pc:docMk/>
          <pc:sldMk cId="3697249080" sldId="256"/>
        </pc:sldMkLst>
        <pc:spChg chg="mod">
          <ac:chgData name="Tori Mirsadjadi (she/her/hers)" userId="829506b3-188b-40ef-b775-a5ec767efb4e" providerId="ADAL" clId="{9F5EACCA-9833-4202-B67D-DCDA5976ACDC}" dt="2021-11-08T16:48:36.805" v="1" actId="20577"/>
          <ac:spMkLst>
            <pc:docMk/>
            <pc:sldMk cId="3697249080" sldId="256"/>
            <ac:spMk id="5" creationId="{532CA1A5-E9FE-E246-86D5-F8CF245A922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AC0D-8B84-4949-B128-D5C5F98A1A21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9810-8AA7-B745-B092-2C858C24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7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5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01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8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5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03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69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8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718-4E4B-1947-92E0-BBED57B9EE73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0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02F44D-E06F-4344-81D4-BD9176E17D49}"/>
              </a:ext>
            </a:extLst>
          </p:cNvPr>
          <p:cNvSpPr/>
          <p:nvPr/>
        </p:nvSpPr>
        <p:spPr>
          <a:xfrm>
            <a:off x="145657" y="145658"/>
            <a:ext cx="6546456" cy="5664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Three Close Covers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2CA1A5-E9FE-E246-86D5-F8CF245A9224}"/>
                  </a:ext>
                </a:extLst>
              </p:cNvPr>
              <p:cNvSpPr/>
              <p:nvPr/>
            </p:nvSpPr>
            <p:spPr>
              <a:xfrm>
                <a:off x="260059" y="712099"/>
                <a:ext cx="6174297" cy="65033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1000" b="1" dirty="0">
                    <a:solidFill>
                      <a:schemeClr val="tx1"/>
                    </a:solidFill>
                  </a:rPr>
                  <a:t>Directions:</a:t>
                </a:r>
                <a:r>
                  <a:rPr lang="en-US" sz="1000" dirty="0">
                    <a:solidFill>
                      <a:schemeClr val="tx1"/>
                    </a:solidFill>
                  </a:rPr>
                  <a:t> Take turns making a fraction or decimal. Determine if the number you make is close to 0,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000" b="0" i="1" u="none" strike="noStrike" cap="none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fPr>
                      <m:num>
                        <m:r>
                          <a:rPr lang="en-US" sz="1000" b="0" i="1" u="none" strike="noStrike" cap="none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  <m:t>1</m:t>
                        </m:r>
                      </m:num>
                      <m:den>
                        <m:r>
                          <a:rPr lang="en-US" sz="1000" b="0" i="1" u="none" strike="noStrike" cap="none" dirty="0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000" dirty="0">
                    <a:solidFill>
                      <a:schemeClr val="tx1"/>
                    </a:solidFill>
                  </a:rPr>
                  <a:t>, or 1. Place a game piece on a space that matches. Be the first player to </a:t>
                </a:r>
                <a:r>
                  <a:rPr lang="en-US" sz="1000">
                    <a:solidFill>
                      <a:schemeClr val="tx1"/>
                    </a:solidFill>
                  </a:rPr>
                  <a:t>get three-in-a-row </a:t>
                </a:r>
                <a:r>
                  <a:rPr lang="en-US" sz="1000" dirty="0">
                    <a:solidFill>
                      <a:schemeClr val="tx1"/>
                    </a:solidFill>
                  </a:rPr>
                  <a:t>three times.</a:t>
                </a:r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2CA1A5-E9FE-E246-86D5-F8CF245A92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59" y="712099"/>
                <a:ext cx="6174297" cy="650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5C897A2-DB48-A74B-962D-B9FA5007F6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773674"/>
                  </p:ext>
                </p:extLst>
              </p:nvPr>
            </p:nvGraphicFramePr>
            <p:xfrm>
              <a:off x="343284" y="1552793"/>
              <a:ext cx="5956846" cy="68791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50978">
                      <a:extLst>
                        <a:ext uri="{9D8B030D-6E8A-4147-A177-3AD203B41FA5}">
                          <a16:colId xmlns:a16="http://schemas.microsoft.com/office/drawing/2014/main" val="4176681351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753503967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24720133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3595753505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696257575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169303488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3566873319"/>
                        </a:ext>
                      </a:extLst>
                    </a:gridCol>
                  </a:tblGrid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8791167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0310455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1632699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3822677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9240938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0528981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US" sz="1600" b="1" i="1" dirty="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600" b="1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23584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C5C897A2-DB48-A74B-962D-B9FA5007F6D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8773674"/>
                  </p:ext>
                </p:extLst>
              </p:nvPr>
            </p:nvGraphicFramePr>
            <p:xfrm>
              <a:off x="343284" y="1552793"/>
              <a:ext cx="5956846" cy="687911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50978">
                      <a:extLst>
                        <a:ext uri="{9D8B030D-6E8A-4147-A177-3AD203B41FA5}">
                          <a16:colId xmlns:a16="http://schemas.microsoft.com/office/drawing/2014/main" val="4176681351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753503967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24720133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3595753505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696257575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2169303488"/>
                        </a:ext>
                      </a:extLst>
                    </a:gridCol>
                    <a:gridCol w="850978">
                      <a:extLst>
                        <a:ext uri="{9D8B030D-6E8A-4147-A177-3AD203B41FA5}">
                          <a16:colId xmlns:a16="http://schemas.microsoft.com/office/drawing/2014/main" val="3566873319"/>
                        </a:ext>
                      </a:extLst>
                    </a:gridCol>
                  </a:tblGrid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2985" t="-1299" r="-502985" b="-6155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4478" t="-1299" r="-201493" b="-6155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18791167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2985" t="-100000" r="-402985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4478" t="-100000" r="-101493" b="-50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0310455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85" t="-202597" r="-602985" b="-4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8529" t="-202597" r="-297059" b="-4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04478" t="-202597" r="-1493" b="-4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31632699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2985" t="-298718" r="-502985" b="-3089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4478" t="-298718" r="-201493" b="-3089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03822677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2985" t="-403896" r="-402985" b="-2129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4478" t="-403896" r="-101493" b="-2129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en-US" sz="1600" b="0" dirty="0">
                            <a:solidFill>
                              <a:schemeClr val="bg1">
                                <a:lumMod val="65000"/>
                              </a:schemeClr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9240938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85" t="-497436" r="-602985" b="-1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8529" t="-497436" r="-297059" b="-1102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04478" t="-497436" r="-1493" b="-1102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20528981"/>
                      </a:ext>
                    </a:extLst>
                  </a:tr>
                  <a:tr h="982730"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2985" t="-605195" r="-502985" b="-11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32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4478" t="-605195" r="-201493" b="-1168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0" dirty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effectLst/>
                            </a:rPr>
                            <a:t>Close to </a:t>
                          </a:r>
                        </a:p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3200" b="0" dirty="0">
                              <a:solidFill>
                                <a:schemeClr val="tx1"/>
                              </a:solidFill>
                              <a:effectLst/>
                            </a:rPr>
                            <a:t>0</a:t>
                          </a:r>
                          <a:endParaRPr lang="en-US" sz="1600" b="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2168" marR="62168" marT="0" marB="0" anchor="ctr">
                        <a:lnL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235846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9724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197</Words>
  <Application>Microsoft Office PowerPoint</Application>
  <PresentationFormat>Letter Paper (8.5x11 in)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Tori Mirsadjadi (she/her/hers)</cp:lastModifiedBy>
  <cp:revision>7</cp:revision>
  <dcterms:created xsi:type="dcterms:W3CDTF">2020-12-31T15:11:03Z</dcterms:created>
  <dcterms:modified xsi:type="dcterms:W3CDTF">2021-11-08T16:48:39Z</dcterms:modified>
</cp:coreProperties>
</file>