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9"/>
    <p:restoredTop sz="91695"/>
  </p:normalViewPr>
  <p:slideViewPr>
    <p:cSldViewPr snapToGrid="0" snapToObjects="1">
      <p:cViewPr varScale="1">
        <p:scale>
          <a:sx n="138" d="100"/>
          <a:sy n="138" d="100"/>
        </p:scale>
        <p:origin x="41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4/18/21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9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CC756454-4DE7-A847-83B7-68719432DC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2457829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3354122329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4072100298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657740938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2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3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4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616086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5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6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7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129777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8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9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10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647384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11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12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15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45966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18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20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24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2324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CC756454-4DE7-A847-83B7-68719432DCF6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3354122329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4072100298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657740938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2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3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4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616086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5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6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7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1297773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8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9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10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647384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11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12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15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459660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18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20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600" dirty="0"/>
                        <a:t>24</a:t>
                      </a:r>
                    </a:p>
                    <a:p>
                      <a:pPr algn="ctr"/>
                      <a:endParaRPr lang="en-US" sz="1200" dirty="0"/>
                    </a:p>
                    <a:p>
                      <a:pPr algn="ctr"/>
                      <a:r>
                        <a:rPr lang="en-US" sz="1200" dirty="0"/>
                        <a:t>The Steal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2324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1931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92</Words>
  <Application>Microsoft Macintosh PowerPoint</Application>
  <PresentationFormat>Letter Paper (8.5x11 in)</PresentationFormat>
  <Paragraphs>92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John J. SanGiovanni</cp:lastModifiedBy>
  <cp:revision>3</cp:revision>
  <dcterms:created xsi:type="dcterms:W3CDTF">2020-12-31T15:11:03Z</dcterms:created>
  <dcterms:modified xsi:type="dcterms:W3CDTF">2021-04-18T13:05:49Z</dcterms:modified>
</cp:coreProperties>
</file>