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0B273-A408-4D0B-9C90-B63DA39D210A}" v="4" dt="2023-03-15T17:17:18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8"/>
    <p:restoredTop sz="91690"/>
  </p:normalViewPr>
  <p:slideViewPr>
    <p:cSldViewPr snapToGrid="0" snapToObjects="1">
      <p:cViewPr>
        <p:scale>
          <a:sx n="66" d="100"/>
          <a:sy n="66" d="100"/>
        </p:scale>
        <p:origin x="21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ta Mapes" userId="e7356da7-cc08-4051-b72d-068f350b1328" providerId="ADAL" clId="{7300B273-A408-4D0B-9C90-B63DA39D210A}"/>
    <pc:docChg chg="undo custSel modSld">
      <pc:chgData name="Danita Mapes" userId="e7356da7-cc08-4051-b72d-068f350b1328" providerId="ADAL" clId="{7300B273-A408-4D0B-9C90-B63DA39D210A}" dt="2023-03-15T17:17:31.355" v="14" actId="1076"/>
      <pc:docMkLst>
        <pc:docMk/>
      </pc:docMkLst>
      <pc:sldChg chg="addSp modSp mod">
        <pc:chgData name="Danita Mapes" userId="e7356da7-cc08-4051-b72d-068f350b1328" providerId="ADAL" clId="{7300B273-A408-4D0B-9C90-B63DA39D210A}" dt="2023-03-15T17:17:31.355" v="14" actId="1076"/>
        <pc:sldMkLst>
          <pc:docMk/>
          <pc:sldMk cId="3697249080" sldId="256"/>
        </pc:sldMkLst>
        <pc:spChg chg="add mod">
          <ac:chgData name="Danita Mapes" userId="e7356da7-cc08-4051-b72d-068f350b1328" providerId="ADAL" clId="{7300B273-A408-4D0B-9C90-B63DA39D210A}" dt="2023-03-15T17:17:31.355" v="14" actId="1076"/>
          <ac:spMkLst>
            <pc:docMk/>
            <pc:sldMk cId="3697249080" sldId="256"/>
            <ac:spMk id="3" creationId="{5FEABCE4-505C-2CAD-BF32-B7F6C2B8F340}"/>
          </ac:spMkLst>
        </pc:spChg>
      </pc:sldChg>
      <pc:sldChg chg="addSp delSp modSp mod">
        <pc:chgData name="Danita Mapes" userId="e7356da7-cc08-4051-b72d-068f350b1328" providerId="ADAL" clId="{7300B273-A408-4D0B-9C90-B63DA39D210A}" dt="2023-03-15T17:17:02.745" v="10" actId="767"/>
        <pc:sldMkLst>
          <pc:docMk/>
          <pc:sldMk cId="1778726496" sldId="258"/>
        </pc:sldMkLst>
        <pc:spChg chg="add del mod">
          <ac:chgData name="Danita Mapes" userId="e7356da7-cc08-4051-b72d-068f350b1328" providerId="ADAL" clId="{7300B273-A408-4D0B-9C90-B63DA39D210A}" dt="2023-03-15T17:17:02.745" v="10" actId="767"/>
          <ac:spMkLst>
            <pc:docMk/>
            <pc:sldMk cId="1778726496" sldId="258"/>
            <ac:spMk id="3" creationId="{21AE6A32-1AFB-D9C8-447E-626F692132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AC0D-8B84-4949-B128-D5C5F98A1A2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9810-8AA7-B745-B092-2C858C24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9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3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5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5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0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6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8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718-4E4B-1947-92E0-BBED57B9EE7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3D76E2C-0100-5948-9F05-3CE1E8D8C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9638428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1917305615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552531384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45774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5679184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72478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754047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695916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3D76E2C-0100-5948-9F05-3CE1E8D8C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9638428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1917305615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552531384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694" r="-100741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694" r="-741" b="-4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45774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100694" r="-100741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100694" r="-741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5679184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200694" r="-100741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200694" r="-741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478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300694" r="-100741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300694" r="-741" b="-1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54047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400694" r="-100741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400694" r="-741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5916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FEABCE4-505C-2CAD-BF32-B7F6C2B8F340}"/>
              </a:ext>
            </a:extLst>
          </p:cNvPr>
          <p:cNvSpPr txBox="1"/>
          <p:nvPr/>
        </p:nvSpPr>
        <p:spPr>
          <a:xfrm>
            <a:off x="0" y="13081"/>
            <a:ext cx="318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see PDF in case the formatting of this file changes.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4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3D76E2C-0100-5948-9F05-3CE1E8D8C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7166595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1917305615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552531384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45774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5679184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72478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754047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695916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3D76E2C-0100-5948-9F05-3CE1E8D8C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7166595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1917305615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552531384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694" r="-100741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694" r="-741" b="-4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45774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100694" r="-100741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100694" r="-741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5679184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200694" r="-100741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200694" r="-741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478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300694" r="-100741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300694" r="-741" b="-1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54047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400694" r="-100741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400694" r="-741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5916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3269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3D76E2C-0100-5948-9F05-3CE1E8D8C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6653518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1917305615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552531384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45774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5679184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72478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754047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695916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3D76E2C-0100-5948-9F05-3CE1E8D8C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4782438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1917305615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552531384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694" r="-100741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694" r="-741" b="-4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45774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100694" r="-100741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100694" r="-741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5679184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200694" r="-100741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200694" r="-741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47896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300694" r="-100741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300694" r="-741" b="-1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54047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70" t="-400694" r="-100741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70" t="-400694" r="-741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5916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1AE6A32-1AFB-D9C8-447E-626F692132F8}"/>
              </a:ext>
            </a:extLst>
          </p:cNvPr>
          <p:cNvSpPr txBox="1"/>
          <p:nvPr/>
        </p:nvSpPr>
        <p:spPr>
          <a:xfrm>
            <a:off x="5707781" y="89996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2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45</Words>
  <Application>Microsoft Office PowerPoint</Application>
  <PresentationFormat>Letter Paper (8.5x11 in)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Danita Mapes</cp:lastModifiedBy>
  <cp:revision>9</cp:revision>
  <cp:lastPrinted>2020-12-31T15:31:08Z</cp:lastPrinted>
  <dcterms:created xsi:type="dcterms:W3CDTF">2020-12-31T15:11:03Z</dcterms:created>
  <dcterms:modified xsi:type="dcterms:W3CDTF">2023-03-15T17:17:36Z</dcterms:modified>
</cp:coreProperties>
</file>