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5"/>
  </p:notesMasterIdLst>
  <p:sldIdLst>
    <p:sldId id="256" r:id="rId2"/>
    <p:sldId id="257" r:id="rId3"/>
    <p:sldId id="258" r:id="rId4"/>
  </p:sldIdLst>
  <p:sldSz cx="6858000" cy="9144000" type="letter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300B273-A408-4D0B-9C90-B63DA39D210A}" v="4" dt="2023-03-15T17:17:18.06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098"/>
    <p:restoredTop sz="91690"/>
  </p:normalViewPr>
  <p:slideViewPr>
    <p:cSldViewPr snapToGrid="0" snapToObjects="1">
      <p:cViewPr>
        <p:scale>
          <a:sx n="66" d="100"/>
          <a:sy n="66" d="100"/>
        </p:scale>
        <p:origin x="2116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notesMaster" Target="notesMasters/notesMaster1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nita Mapes" userId="e7356da7-cc08-4051-b72d-068f350b1328" providerId="ADAL" clId="{7300B273-A408-4D0B-9C90-B63DA39D210A}"/>
    <pc:docChg chg="undo custSel modSld">
      <pc:chgData name="Danita Mapes" userId="e7356da7-cc08-4051-b72d-068f350b1328" providerId="ADAL" clId="{7300B273-A408-4D0B-9C90-B63DA39D210A}" dt="2023-03-15T17:17:31.355" v="14" actId="1076"/>
      <pc:docMkLst>
        <pc:docMk/>
      </pc:docMkLst>
      <pc:sldChg chg="addSp modSp mod">
        <pc:chgData name="Danita Mapes" userId="e7356da7-cc08-4051-b72d-068f350b1328" providerId="ADAL" clId="{7300B273-A408-4D0B-9C90-B63DA39D210A}" dt="2023-03-15T17:17:31.355" v="14" actId="1076"/>
        <pc:sldMkLst>
          <pc:docMk/>
          <pc:sldMk cId="3697249080" sldId="256"/>
        </pc:sldMkLst>
        <pc:spChg chg="add mod">
          <ac:chgData name="Danita Mapes" userId="e7356da7-cc08-4051-b72d-068f350b1328" providerId="ADAL" clId="{7300B273-A408-4D0B-9C90-B63DA39D210A}" dt="2023-03-15T17:17:31.355" v="14" actId="1076"/>
          <ac:spMkLst>
            <pc:docMk/>
            <pc:sldMk cId="3697249080" sldId="256"/>
            <ac:spMk id="3" creationId="{5FEABCE4-505C-2CAD-BF32-B7F6C2B8F340}"/>
          </ac:spMkLst>
        </pc:spChg>
      </pc:sldChg>
      <pc:sldChg chg="addSp delSp modSp mod">
        <pc:chgData name="Danita Mapes" userId="e7356da7-cc08-4051-b72d-068f350b1328" providerId="ADAL" clId="{7300B273-A408-4D0B-9C90-B63DA39D210A}" dt="2023-03-15T17:17:02.745" v="10" actId="767"/>
        <pc:sldMkLst>
          <pc:docMk/>
          <pc:sldMk cId="1778726496" sldId="258"/>
        </pc:sldMkLst>
        <pc:spChg chg="add del mod">
          <ac:chgData name="Danita Mapes" userId="e7356da7-cc08-4051-b72d-068f350b1328" providerId="ADAL" clId="{7300B273-A408-4D0B-9C90-B63DA39D210A}" dt="2023-03-15T17:17:02.745" v="10" actId="767"/>
          <ac:spMkLst>
            <pc:docMk/>
            <pc:sldMk cId="1778726496" sldId="258"/>
            <ac:spMk id="3" creationId="{21AE6A32-1AFB-D9C8-447E-626F692132F8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2CAC0D-8B84-4949-B128-D5C5F98A1A21}" type="datetimeFigureOut">
              <a:rPr lang="en-US" smtClean="0"/>
              <a:t>3/15/2023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71713" y="1143000"/>
            <a:ext cx="23145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6F9810-8AA7-B745-B092-2C858C246F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29323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36F9810-8AA7-B745-B092-2C858C246F9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16714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36F9810-8AA7-B745-B092-2C858C246F9D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549191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36F9810-8AA7-B745-B092-2C858C246F9D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16318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9D718-4E4B-1947-92E0-BBED57B9EE73}" type="datetimeFigureOut">
              <a:rPr lang="en-US" smtClean="0"/>
              <a:t>3/15/2023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5C39F-DAB2-A34A-A96C-2F347ED29C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81533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9D718-4E4B-1947-92E0-BBED57B9EE73}" type="datetimeFigureOut">
              <a:rPr lang="en-US" smtClean="0"/>
              <a:t>3/15/2023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5C39F-DAB2-A34A-A96C-2F347ED29C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74012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9D718-4E4B-1947-92E0-BBED57B9EE73}" type="datetimeFigureOut">
              <a:rPr lang="en-US" smtClean="0"/>
              <a:t>3/15/2023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5C39F-DAB2-A34A-A96C-2F347ED29C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464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9D718-4E4B-1947-92E0-BBED57B9EE73}" type="datetimeFigureOut">
              <a:rPr lang="en-US" smtClean="0"/>
              <a:t>3/15/2023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5C39F-DAB2-A34A-A96C-2F347ED29C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50896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9D718-4E4B-1947-92E0-BBED57B9EE73}" type="datetimeFigureOut">
              <a:rPr lang="en-US" smtClean="0"/>
              <a:t>3/15/2023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5C39F-DAB2-A34A-A96C-2F347ED29C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01589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9D718-4E4B-1947-92E0-BBED57B9EE73}" type="datetimeFigureOut">
              <a:rPr lang="en-US" smtClean="0"/>
              <a:t>3/15/2023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5C39F-DAB2-A34A-A96C-2F347ED29C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74031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9D718-4E4B-1947-92E0-BBED57B9EE73}" type="datetimeFigureOut">
              <a:rPr lang="en-US" smtClean="0"/>
              <a:t>3/15/2023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5C39F-DAB2-A34A-A96C-2F347ED29C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26718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9D718-4E4B-1947-92E0-BBED57B9EE73}" type="datetimeFigureOut">
              <a:rPr lang="en-US" smtClean="0"/>
              <a:t>3/15/2023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5C39F-DAB2-A34A-A96C-2F347ED29C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94698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9D718-4E4B-1947-92E0-BBED57B9EE73}" type="datetimeFigureOut">
              <a:rPr lang="en-US" smtClean="0"/>
              <a:t>3/15/2023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5C39F-DAB2-A34A-A96C-2F347ED29C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696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9D718-4E4B-1947-92E0-BBED57B9EE73}" type="datetimeFigureOut">
              <a:rPr lang="en-US" smtClean="0"/>
              <a:t>3/15/2023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5C39F-DAB2-A34A-A96C-2F347ED29C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56451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9D718-4E4B-1947-92E0-BBED57B9EE73}" type="datetimeFigureOut">
              <a:rPr lang="en-US" smtClean="0"/>
              <a:t>3/15/2023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5C39F-DAB2-A34A-A96C-2F347ED29C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09836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39D718-4E4B-1947-92E0-BBED57B9EE73}" type="datetimeFigureOut">
              <a:rPr lang="en-US" smtClean="0"/>
              <a:t>3/15/2023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C5C39F-DAB2-A34A-A96C-2F347ED29C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14002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2" name="Table 2">
                <a:extLst>
                  <a:ext uri="{FF2B5EF4-FFF2-40B4-BE49-F238E27FC236}">
                    <a16:creationId xmlns:a16="http://schemas.microsoft.com/office/drawing/2014/main" id="{43D76E2C-0100-5948-9F05-3CE1E8D8CF8D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609638428"/>
                  </p:ext>
                </p:extLst>
              </p:nvPr>
            </p:nvGraphicFramePr>
            <p:xfrm>
              <a:off x="0" y="0"/>
              <a:ext cx="6858000" cy="9144000"/>
            </p:xfrm>
            <a:graphic>
              <a:graphicData uri="http://schemas.openxmlformats.org/drawingml/2006/table">
                <a:tbl>
                  <a:tblPr>
                    <a:tableStyleId>{2D5ABB26-0587-4C30-8999-92F81FD0307C}</a:tableStyleId>
                  </a:tblPr>
                  <a:tblGrid>
                    <a:gridCol w="3429000">
                      <a:extLst>
                        <a:ext uri="{9D8B030D-6E8A-4147-A177-3AD203B41FA5}">
                          <a16:colId xmlns:a16="http://schemas.microsoft.com/office/drawing/2014/main" val="1917305615"/>
                        </a:ext>
                      </a:extLst>
                    </a:gridCol>
                    <a:gridCol w="3429000">
                      <a:extLst>
                        <a:ext uri="{9D8B030D-6E8A-4147-A177-3AD203B41FA5}">
                          <a16:colId xmlns:a16="http://schemas.microsoft.com/office/drawing/2014/main" val="1552531384"/>
                        </a:ext>
                      </a:extLst>
                    </a:gridCol>
                  </a:tblGrid>
                  <a:tr h="182880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US" sz="44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4400" b="0" i="1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num>
                                  <m:den>
                                    <m:r>
                                      <a:rPr lang="en-US" sz="4400" b="0" i="1" smtClean="0">
                                        <a:latin typeface="Cambria Math" panose="02040503050406030204" pitchFamily="18" charset="0"/>
                                      </a:rPr>
                                      <m:t>9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US" sz="44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lgDash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lgDash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lgDash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lgDash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6858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US" sz="44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4400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num>
                                  <m:den>
                                    <m:r>
                                      <a:rPr lang="en-US" sz="4400" b="0" i="1" smtClean="0"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US" sz="44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lgDash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lgDash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lgDash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lgDash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714577496"/>
                      </a:ext>
                    </a:extLst>
                  </a:tr>
                  <a:tr h="1828800">
                    <a:tc>
                      <a:txBody>
                        <a:bodyPr/>
                        <a:lstStyle/>
                        <a:p>
                          <a:pPr marL="0" marR="0" lvl="0" indent="0" algn="ctr" defTabSz="6858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US" sz="44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4400" b="0" i="1" smtClean="0"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num>
                                  <m:den>
                                    <m:r>
                                      <a:rPr lang="en-US" sz="4400" b="0" i="1" smtClean="0">
                                        <a:latin typeface="Cambria Math" panose="02040503050406030204" pitchFamily="18" charset="0"/>
                                      </a:rPr>
                                      <m:t>7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US" sz="44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lgDash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lgDash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lgDash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lgDash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6858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US" sz="44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4400" b="0" i="1" smtClean="0">
                                        <a:latin typeface="Cambria Math" panose="02040503050406030204" pitchFamily="18" charset="0"/>
                                      </a:rPr>
                                      <m:t>4</m:t>
                                    </m:r>
                                  </m:num>
                                  <m:den>
                                    <m:r>
                                      <a:rPr lang="en-US" sz="4400" b="0" i="1" smtClean="0">
                                        <a:latin typeface="Cambria Math" panose="02040503050406030204" pitchFamily="18" charset="0"/>
                                      </a:rPr>
                                      <m:t>5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US" sz="44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lgDash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lgDash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lgDash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lgDash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4125679184"/>
                      </a:ext>
                    </a:extLst>
                  </a:tr>
                  <a:tr h="1828800">
                    <a:tc>
                      <a:txBody>
                        <a:bodyPr/>
                        <a:lstStyle/>
                        <a:p>
                          <a:pPr marL="0" marR="0" lvl="0" indent="0" algn="ctr" defTabSz="6858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US" sz="44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4400" b="0" i="1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num>
                                  <m:den>
                                    <m:r>
                                      <a:rPr lang="en-US" sz="4400" b="0" i="1" smtClean="0">
                                        <a:latin typeface="Cambria Math" panose="02040503050406030204" pitchFamily="18" charset="0"/>
                                      </a:rPr>
                                      <m:t>5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US" sz="44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lgDash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lgDash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lgDash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lgDash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6858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US" sz="44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4400" b="0" i="1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num>
                                  <m:den>
                                    <m:r>
                                      <a:rPr lang="en-US" sz="4400" b="0" i="1" smtClean="0">
                                        <a:latin typeface="Cambria Math" panose="02040503050406030204" pitchFamily="18" charset="0"/>
                                      </a:rPr>
                                      <m:t>11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US" sz="44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lgDash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lgDash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lgDash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lgDash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3397247896"/>
                      </a:ext>
                    </a:extLst>
                  </a:tr>
                  <a:tr h="1828800">
                    <a:tc>
                      <a:txBody>
                        <a:bodyPr/>
                        <a:lstStyle/>
                        <a:p>
                          <a:pPr marL="0" marR="0" lvl="0" indent="0" algn="ctr" defTabSz="6858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US" sz="44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4400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num>
                                  <m:den>
                                    <m:r>
                                      <a:rPr lang="en-US" sz="4400" b="0" i="1" smtClean="0">
                                        <a:latin typeface="Cambria Math" panose="02040503050406030204" pitchFamily="18" charset="0"/>
                                      </a:rPr>
                                      <m:t>6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US" sz="44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lgDash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lgDash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lgDash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lgDash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6858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US" sz="44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4400" b="0" i="1" smtClean="0">
                                        <a:latin typeface="Cambria Math" panose="02040503050406030204" pitchFamily="18" charset="0"/>
                                      </a:rPr>
                                      <m:t>8</m:t>
                                    </m:r>
                                  </m:num>
                                  <m:den>
                                    <m:r>
                                      <a:rPr lang="en-US" sz="4400" b="0" i="1" smtClean="0">
                                        <a:latin typeface="Cambria Math" panose="02040503050406030204" pitchFamily="18" charset="0"/>
                                      </a:rPr>
                                      <m:t>15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US" sz="44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lgDash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lgDash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lgDash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lgDash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537540470"/>
                      </a:ext>
                    </a:extLst>
                  </a:tr>
                  <a:tr h="1828800">
                    <a:tc>
                      <a:txBody>
                        <a:bodyPr/>
                        <a:lstStyle/>
                        <a:p>
                          <a:pPr marL="0" marR="0" lvl="0" indent="0" algn="ctr" defTabSz="6858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US" sz="44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4400" b="0" i="1" smtClean="0">
                                        <a:latin typeface="Cambria Math" panose="02040503050406030204" pitchFamily="18" charset="0"/>
                                      </a:rPr>
                                      <m:t>4</m:t>
                                    </m:r>
                                  </m:num>
                                  <m:den>
                                    <m:r>
                                      <a:rPr lang="en-US" sz="4400" b="0" i="1" smtClean="0">
                                        <a:latin typeface="Cambria Math" panose="02040503050406030204" pitchFamily="18" charset="0"/>
                                      </a:rPr>
                                      <m:t>9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US" sz="44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lgDash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lgDash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lgDash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lgDash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6858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US" sz="44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4400" b="0" i="1" smtClean="0">
                                        <a:latin typeface="Cambria Math" panose="02040503050406030204" pitchFamily="18" charset="0"/>
                                      </a:rPr>
                                      <m:t>5</m:t>
                                    </m:r>
                                  </m:num>
                                  <m:den>
                                    <m:r>
                                      <a:rPr lang="en-US" sz="4400" b="0" i="1" smtClean="0">
                                        <a:latin typeface="Cambria Math" panose="02040503050406030204" pitchFamily="18" charset="0"/>
                                      </a:rPr>
                                      <m:t>10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US" sz="44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lgDash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lgDash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lgDash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lgDash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569591643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2" name="Table 2">
                <a:extLst>
                  <a:ext uri="{FF2B5EF4-FFF2-40B4-BE49-F238E27FC236}">
                    <a16:creationId xmlns:a16="http://schemas.microsoft.com/office/drawing/2014/main" id="{43D76E2C-0100-5948-9F05-3CE1E8D8CF8D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609638428"/>
                  </p:ext>
                </p:extLst>
              </p:nvPr>
            </p:nvGraphicFramePr>
            <p:xfrm>
              <a:off x="0" y="0"/>
              <a:ext cx="6858000" cy="9144000"/>
            </p:xfrm>
            <a:graphic>
              <a:graphicData uri="http://schemas.openxmlformats.org/drawingml/2006/table">
                <a:tbl>
                  <a:tblPr>
                    <a:tableStyleId>{2D5ABB26-0587-4C30-8999-92F81FD0307C}</a:tableStyleId>
                  </a:tblPr>
                  <a:tblGrid>
                    <a:gridCol w="3429000">
                      <a:extLst>
                        <a:ext uri="{9D8B030D-6E8A-4147-A177-3AD203B41FA5}">
                          <a16:colId xmlns:a16="http://schemas.microsoft.com/office/drawing/2014/main" val="1917305615"/>
                        </a:ext>
                      </a:extLst>
                    </a:gridCol>
                    <a:gridCol w="3429000">
                      <a:extLst>
                        <a:ext uri="{9D8B030D-6E8A-4147-A177-3AD203B41FA5}">
                          <a16:colId xmlns:a16="http://schemas.microsoft.com/office/drawing/2014/main" val="1552531384"/>
                        </a:ext>
                      </a:extLst>
                    </a:gridCol>
                  </a:tblGrid>
                  <a:tr h="18288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lgDash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lgDash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lgDash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lgDash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370" t="-694" r="-100741" b="-40138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lgDash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lgDash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lgDash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lgDash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100370" t="-694" r="-741" b="-40138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714577496"/>
                      </a:ext>
                    </a:extLst>
                  </a:tr>
                  <a:tr h="18288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lgDash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lgDash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lgDash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lgDash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370" t="-100694" r="-100741" b="-30138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lgDash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lgDash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lgDash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lgDash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100370" t="-100694" r="-741" b="-30138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4125679184"/>
                      </a:ext>
                    </a:extLst>
                  </a:tr>
                  <a:tr h="18288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lgDash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lgDash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lgDash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lgDash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370" t="-200694" r="-100741" b="-20138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lgDash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lgDash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lgDash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lgDash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100370" t="-200694" r="-741" b="-20138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397247896"/>
                      </a:ext>
                    </a:extLst>
                  </a:tr>
                  <a:tr h="18288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lgDash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lgDash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lgDash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lgDash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370" t="-300694" r="-100741" b="-10138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lgDash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lgDash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lgDash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lgDash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100370" t="-300694" r="-741" b="-10138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537540470"/>
                      </a:ext>
                    </a:extLst>
                  </a:tr>
                  <a:tr h="18288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lgDash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lgDash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lgDash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lgDash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370" t="-400694" r="-100741" b="-138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lgDash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lgDash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lgDash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lgDash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100370" t="-400694" r="-741" b="-138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569591643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3" name="TextBox 2">
            <a:extLst>
              <a:ext uri="{FF2B5EF4-FFF2-40B4-BE49-F238E27FC236}">
                <a16:creationId xmlns:a16="http://schemas.microsoft.com/office/drawing/2014/main" id="{5FEABCE4-505C-2CAD-BF32-B7F6C2B8F340}"/>
              </a:ext>
            </a:extLst>
          </p:cNvPr>
          <p:cNvSpPr txBox="1"/>
          <p:nvPr/>
        </p:nvSpPr>
        <p:spPr>
          <a:xfrm>
            <a:off x="0" y="13081"/>
            <a:ext cx="318709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Please see PDF in case the formatting of this file changes.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72490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2" name="Table 2">
                <a:extLst>
                  <a:ext uri="{FF2B5EF4-FFF2-40B4-BE49-F238E27FC236}">
                    <a16:creationId xmlns:a16="http://schemas.microsoft.com/office/drawing/2014/main" id="{43D76E2C-0100-5948-9F05-3CE1E8D8CF8D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307166595"/>
                  </p:ext>
                </p:extLst>
              </p:nvPr>
            </p:nvGraphicFramePr>
            <p:xfrm>
              <a:off x="0" y="0"/>
              <a:ext cx="6858000" cy="9144000"/>
            </p:xfrm>
            <a:graphic>
              <a:graphicData uri="http://schemas.openxmlformats.org/drawingml/2006/table">
                <a:tbl>
                  <a:tblPr>
                    <a:tableStyleId>{2D5ABB26-0587-4C30-8999-92F81FD0307C}</a:tableStyleId>
                  </a:tblPr>
                  <a:tblGrid>
                    <a:gridCol w="3429000">
                      <a:extLst>
                        <a:ext uri="{9D8B030D-6E8A-4147-A177-3AD203B41FA5}">
                          <a16:colId xmlns:a16="http://schemas.microsoft.com/office/drawing/2014/main" val="1917305615"/>
                        </a:ext>
                      </a:extLst>
                    </a:gridCol>
                    <a:gridCol w="3429000">
                      <a:extLst>
                        <a:ext uri="{9D8B030D-6E8A-4147-A177-3AD203B41FA5}">
                          <a16:colId xmlns:a16="http://schemas.microsoft.com/office/drawing/2014/main" val="1552531384"/>
                        </a:ext>
                      </a:extLst>
                    </a:gridCol>
                  </a:tblGrid>
                  <a:tr h="182880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US" sz="44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4400" b="0" i="1" smtClean="0">
                                        <a:latin typeface="Cambria Math" panose="02040503050406030204" pitchFamily="18" charset="0"/>
                                      </a:rPr>
                                      <m:t>6</m:t>
                                    </m:r>
                                  </m:num>
                                  <m:den>
                                    <m:r>
                                      <a:rPr lang="en-US" sz="4400" b="0" i="1" smtClean="0">
                                        <a:latin typeface="Cambria Math" panose="02040503050406030204" pitchFamily="18" charset="0"/>
                                      </a:rPr>
                                      <m:t>7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US" sz="44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lgDash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lgDash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lgDash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lgDash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6858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US" sz="44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4400" b="0" i="1" smtClean="0">
                                        <a:latin typeface="Cambria Math" panose="02040503050406030204" pitchFamily="18" charset="0"/>
                                      </a:rPr>
                                      <m:t>7</m:t>
                                    </m:r>
                                  </m:num>
                                  <m:den>
                                    <m:r>
                                      <a:rPr lang="en-US" sz="4400" b="0" i="1" smtClean="0">
                                        <a:latin typeface="Cambria Math" panose="02040503050406030204" pitchFamily="18" charset="0"/>
                                      </a:rPr>
                                      <m:t>12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US" sz="44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lgDash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lgDash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lgDash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lgDash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714577496"/>
                      </a:ext>
                    </a:extLst>
                  </a:tr>
                  <a:tr h="1828800">
                    <a:tc>
                      <a:txBody>
                        <a:bodyPr/>
                        <a:lstStyle/>
                        <a:p>
                          <a:pPr marL="0" marR="0" lvl="0" indent="0" algn="ctr" defTabSz="6858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US" sz="44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4400" b="0" i="1" smtClean="0">
                                        <a:latin typeface="Cambria Math" panose="02040503050406030204" pitchFamily="18" charset="0"/>
                                      </a:rPr>
                                      <m:t>9</m:t>
                                    </m:r>
                                  </m:num>
                                  <m:den>
                                    <m:r>
                                      <a:rPr lang="en-US" sz="4400" b="0" i="1" smtClean="0">
                                        <a:latin typeface="Cambria Math" panose="02040503050406030204" pitchFamily="18" charset="0"/>
                                      </a:rPr>
                                      <m:t>10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US" sz="44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lgDash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lgDash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lgDash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lgDash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6858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US" sz="44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4400" b="0" i="1" smtClean="0">
                                        <a:latin typeface="Cambria Math" panose="02040503050406030204" pitchFamily="18" charset="0"/>
                                      </a:rPr>
                                      <m:t>19</m:t>
                                    </m:r>
                                  </m:num>
                                  <m:den>
                                    <m:r>
                                      <a:rPr lang="en-US" sz="4400" b="0" i="1" smtClean="0">
                                        <a:latin typeface="Cambria Math" panose="02040503050406030204" pitchFamily="18" charset="0"/>
                                      </a:rPr>
                                      <m:t>20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US" sz="44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lgDash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lgDash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lgDash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lgDash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4125679184"/>
                      </a:ext>
                    </a:extLst>
                  </a:tr>
                  <a:tr h="1828800">
                    <a:tc>
                      <a:txBody>
                        <a:bodyPr/>
                        <a:lstStyle/>
                        <a:p>
                          <a:pPr marL="0" marR="0" lvl="0" indent="0" algn="ctr" defTabSz="6858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US" sz="44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4400" b="0" i="1" smtClean="0">
                                        <a:latin typeface="Cambria Math" panose="02040503050406030204" pitchFamily="18" charset="0"/>
                                      </a:rPr>
                                      <m:t>12</m:t>
                                    </m:r>
                                  </m:num>
                                  <m:den>
                                    <m:r>
                                      <a:rPr lang="en-US" sz="4400" b="0" i="1" smtClean="0">
                                        <a:latin typeface="Cambria Math" panose="02040503050406030204" pitchFamily="18" charset="0"/>
                                      </a:rPr>
                                      <m:t>13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US" sz="44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lgDash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lgDash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lgDash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lgDash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6858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US" sz="44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4400" b="0" i="1" smtClean="0">
                                        <a:latin typeface="Cambria Math" panose="02040503050406030204" pitchFamily="18" charset="0"/>
                                      </a:rPr>
                                      <m:t>8</m:t>
                                    </m:r>
                                  </m:num>
                                  <m:den>
                                    <m:r>
                                      <a:rPr lang="en-US" sz="4400" b="0" i="1" smtClean="0">
                                        <a:latin typeface="Cambria Math" panose="02040503050406030204" pitchFamily="18" charset="0"/>
                                      </a:rPr>
                                      <m:t>20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US" sz="44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lgDash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lgDash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lgDash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lgDash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3397247896"/>
                      </a:ext>
                    </a:extLst>
                  </a:tr>
                  <a:tr h="1828800">
                    <a:tc>
                      <a:txBody>
                        <a:bodyPr/>
                        <a:lstStyle/>
                        <a:p>
                          <a:pPr marL="0" marR="0" lvl="0" indent="0" algn="ctr" defTabSz="6858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US" sz="44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4400" b="0" i="1" smtClean="0">
                                        <a:latin typeface="Cambria Math" panose="02040503050406030204" pitchFamily="18" charset="0"/>
                                      </a:rPr>
                                      <m:t>6</m:t>
                                    </m:r>
                                  </m:num>
                                  <m:den>
                                    <m:r>
                                      <a:rPr lang="en-US" sz="4400" b="0" i="1" smtClean="0">
                                        <a:latin typeface="Cambria Math" panose="02040503050406030204" pitchFamily="18" charset="0"/>
                                      </a:rPr>
                                      <m:t>9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US" sz="44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lgDash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lgDash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lgDash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lgDash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6858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US" sz="44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4400" b="0" i="1" smtClean="0">
                                        <a:latin typeface="Cambria Math" panose="02040503050406030204" pitchFamily="18" charset="0"/>
                                      </a:rPr>
                                      <m:t>6</m:t>
                                    </m:r>
                                  </m:num>
                                  <m:den>
                                    <m:r>
                                      <a:rPr lang="en-US" sz="4400" b="0" i="1" smtClean="0">
                                        <a:latin typeface="Cambria Math" panose="02040503050406030204" pitchFamily="18" charset="0"/>
                                      </a:rPr>
                                      <m:t>12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US" sz="44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lgDash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lgDash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lgDash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lgDash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537540470"/>
                      </a:ext>
                    </a:extLst>
                  </a:tr>
                  <a:tr h="1828800">
                    <a:tc>
                      <a:txBody>
                        <a:bodyPr/>
                        <a:lstStyle/>
                        <a:p>
                          <a:pPr marL="0" marR="0" lvl="0" indent="0" algn="ctr" defTabSz="6858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US" sz="44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4400" b="0" i="1" smtClean="0"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num>
                                  <m:den>
                                    <m:r>
                                      <a:rPr lang="en-US" sz="4400" b="0" i="1" smtClean="0">
                                        <a:latin typeface="Cambria Math" panose="02040503050406030204" pitchFamily="18" charset="0"/>
                                      </a:rPr>
                                      <m:t>4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US" sz="44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lgDash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lgDash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lgDash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lgDash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6858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US" sz="44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4400" b="0" i="1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num>
                                  <m:den>
                                    <m:r>
                                      <a:rPr lang="en-US" sz="4400" b="0" i="1" smtClean="0"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US" sz="44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lgDash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lgDash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lgDash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lgDash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569591643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2" name="Table 2">
                <a:extLst>
                  <a:ext uri="{FF2B5EF4-FFF2-40B4-BE49-F238E27FC236}">
                    <a16:creationId xmlns:a16="http://schemas.microsoft.com/office/drawing/2014/main" id="{43D76E2C-0100-5948-9F05-3CE1E8D8CF8D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307166595"/>
                  </p:ext>
                </p:extLst>
              </p:nvPr>
            </p:nvGraphicFramePr>
            <p:xfrm>
              <a:off x="0" y="0"/>
              <a:ext cx="6858000" cy="9144000"/>
            </p:xfrm>
            <a:graphic>
              <a:graphicData uri="http://schemas.openxmlformats.org/drawingml/2006/table">
                <a:tbl>
                  <a:tblPr>
                    <a:tableStyleId>{2D5ABB26-0587-4C30-8999-92F81FD0307C}</a:tableStyleId>
                  </a:tblPr>
                  <a:tblGrid>
                    <a:gridCol w="3429000">
                      <a:extLst>
                        <a:ext uri="{9D8B030D-6E8A-4147-A177-3AD203B41FA5}">
                          <a16:colId xmlns:a16="http://schemas.microsoft.com/office/drawing/2014/main" val="1917305615"/>
                        </a:ext>
                      </a:extLst>
                    </a:gridCol>
                    <a:gridCol w="3429000">
                      <a:extLst>
                        <a:ext uri="{9D8B030D-6E8A-4147-A177-3AD203B41FA5}">
                          <a16:colId xmlns:a16="http://schemas.microsoft.com/office/drawing/2014/main" val="1552531384"/>
                        </a:ext>
                      </a:extLst>
                    </a:gridCol>
                  </a:tblGrid>
                  <a:tr h="18288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lgDash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lgDash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lgDash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lgDash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370" t="-694" r="-100741" b="-40138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lgDash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lgDash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lgDash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lgDash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100370" t="-694" r="-741" b="-40138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714577496"/>
                      </a:ext>
                    </a:extLst>
                  </a:tr>
                  <a:tr h="18288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lgDash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lgDash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lgDash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lgDash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370" t="-100694" r="-100741" b="-30138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lgDash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lgDash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lgDash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lgDash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100370" t="-100694" r="-741" b="-30138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4125679184"/>
                      </a:ext>
                    </a:extLst>
                  </a:tr>
                  <a:tr h="18288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lgDash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lgDash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lgDash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lgDash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370" t="-200694" r="-100741" b="-20138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lgDash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lgDash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lgDash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lgDash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100370" t="-200694" r="-741" b="-20138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397247896"/>
                      </a:ext>
                    </a:extLst>
                  </a:tr>
                  <a:tr h="18288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lgDash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lgDash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lgDash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lgDash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370" t="-300694" r="-100741" b="-10138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lgDash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lgDash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lgDash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lgDash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100370" t="-300694" r="-741" b="-10138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537540470"/>
                      </a:ext>
                    </a:extLst>
                  </a:tr>
                  <a:tr h="18288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lgDash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lgDash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lgDash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lgDash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370" t="-400694" r="-100741" b="-138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lgDash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lgDash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lgDash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lgDash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100370" t="-400694" r="-741" b="-138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569591643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19326999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2" name="Table 2">
                <a:extLst>
                  <a:ext uri="{FF2B5EF4-FFF2-40B4-BE49-F238E27FC236}">
                    <a16:creationId xmlns:a16="http://schemas.microsoft.com/office/drawing/2014/main" id="{43D76E2C-0100-5948-9F05-3CE1E8D8CF8D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936653518"/>
                  </p:ext>
                </p:extLst>
              </p:nvPr>
            </p:nvGraphicFramePr>
            <p:xfrm>
              <a:off x="0" y="0"/>
              <a:ext cx="6858000" cy="9144000"/>
            </p:xfrm>
            <a:graphic>
              <a:graphicData uri="http://schemas.openxmlformats.org/drawingml/2006/table">
                <a:tbl>
                  <a:tblPr>
                    <a:tableStyleId>{2D5ABB26-0587-4C30-8999-92F81FD0307C}</a:tableStyleId>
                  </a:tblPr>
                  <a:tblGrid>
                    <a:gridCol w="3429000">
                      <a:extLst>
                        <a:ext uri="{9D8B030D-6E8A-4147-A177-3AD203B41FA5}">
                          <a16:colId xmlns:a16="http://schemas.microsoft.com/office/drawing/2014/main" val="1917305615"/>
                        </a:ext>
                      </a:extLst>
                    </a:gridCol>
                    <a:gridCol w="3429000">
                      <a:extLst>
                        <a:ext uri="{9D8B030D-6E8A-4147-A177-3AD203B41FA5}">
                          <a16:colId xmlns:a16="http://schemas.microsoft.com/office/drawing/2014/main" val="1552531384"/>
                        </a:ext>
                      </a:extLst>
                    </a:gridCol>
                  </a:tblGrid>
                  <a:tr h="182880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US" sz="44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4400" b="0" i="1" smtClean="0">
                                        <a:latin typeface="Cambria Math" panose="02040503050406030204" pitchFamily="18" charset="0"/>
                                      </a:rPr>
                                      <m:t>?</m:t>
                                    </m:r>
                                  </m:num>
                                  <m:den>
                                    <m:r>
                                      <a:rPr lang="en-US" sz="4400" b="0" i="1" smtClean="0">
                                        <a:latin typeface="Cambria Math" panose="02040503050406030204" pitchFamily="18" charset="0"/>
                                      </a:rPr>
                                      <m:t>?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US" sz="44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lgDash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lgDash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lgDash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lgDash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6858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US" sz="44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4400" b="0" i="1" smtClean="0">
                                        <a:latin typeface="Cambria Math" panose="02040503050406030204" pitchFamily="18" charset="0"/>
                                      </a:rPr>
                                      <m:t>?</m:t>
                                    </m:r>
                                  </m:num>
                                  <m:den>
                                    <m:r>
                                      <a:rPr lang="en-US" sz="4400" b="0" i="1" smtClean="0">
                                        <a:latin typeface="Cambria Math" panose="02040503050406030204" pitchFamily="18" charset="0"/>
                                      </a:rPr>
                                      <m:t>?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US" sz="44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lgDash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lgDash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lgDash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lgDash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714577496"/>
                      </a:ext>
                    </a:extLst>
                  </a:tr>
                  <a:tr h="1828800">
                    <a:tc>
                      <a:txBody>
                        <a:bodyPr/>
                        <a:lstStyle/>
                        <a:p>
                          <a:pPr marL="0" marR="0" lvl="0" indent="0" algn="ctr" defTabSz="6858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US" sz="44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4400" b="0" i="1" smtClean="0">
                                        <a:latin typeface="Cambria Math" panose="02040503050406030204" pitchFamily="18" charset="0"/>
                                      </a:rPr>
                                      <m:t>?</m:t>
                                    </m:r>
                                  </m:num>
                                  <m:den>
                                    <m:r>
                                      <a:rPr lang="en-US" sz="4400" b="0" i="1" smtClean="0">
                                        <a:latin typeface="Cambria Math" panose="02040503050406030204" pitchFamily="18" charset="0"/>
                                      </a:rPr>
                                      <m:t>?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US" sz="44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lgDash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lgDash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lgDash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lgDash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6858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US" sz="44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4400" b="0" i="1" smtClean="0">
                                        <a:latin typeface="Cambria Math" panose="02040503050406030204" pitchFamily="18" charset="0"/>
                                      </a:rPr>
                                      <m:t>?</m:t>
                                    </m:r>
                                  </m:num>
                                  <m:den>
                                    <m:r>
                                      <a:rPr lang="en-US" sz="4400" b="0" i="1" smtClean="0">
                                        <a:latin typeface="Cambria Math" panose="02040503050406030204" pitchFamily="18" charset="0"/>
                                      </a:rPr>
                                      <m:t>?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US" sz="44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lgDash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lgDash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lgDash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lgDash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4125679184"/>
                      </a:ext>
                    </a:extLst>
                  </a:tr>
                  <a:tr h="1828800">
                    <a:tc>
                      <a:txBody>
                        <a:bodyPr/>
                        <a:lstStyle/>
                        <a:p>
                          <a:pPr marL="0" marR="0" lvl="0" indent="0" algn="ctr" defTabSz="6858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US" sz="44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4400" b="0" i="1" smtClean="0">
                                        <a:latin typeface="Cambria Math" panose="02040503050406030204" pitchFamily="18" charset="0"/>
                                      </a:rPr>
                                      <m:t>?</m:t>
                                    </m:r>
                                  </m:num>
                                  <m:den>
                                    <m:r>
                                      <a:rPr lang="en-US" sz="4400" b="0" i="1" smtClean="0">
                                        <a:latin typeface="Cambria Math" panose="02040503050406030204" pitchFamily="18" charset="0"/>
                                      </a:rPr>
                                      <m:t>?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US" sz="44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lgDash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lgDash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lgDash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lgDash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6858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US" sz="44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4400" b="0" i="1" smtClean="0">
                                        <a:latin typeface="Cambria Math" panose="02040503050406030204" pitchFamily="18" charset="0"/>
                                      </a:rPr>
                                      <m:t>?</m:t>
                                    </m:r>
                                  </m:num>
                                  <m:den>
                                    <m:r>
                                      <a:rPr lang="en-US" sz="4400" b="0" i="1" smtClean="0">
                                        <a:latin typeface="Cambria Math" panose="02040503050406030204" pitchFamily="18" charset="0"/>
                                      </a:rPr>
                                      <m:t>?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US" sz="44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lgDash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lgDash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lgDash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lgDash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3397247896"/>
                      </a:ext>
                    </a:extLst>
                  </a:tr>
                  <a:tr h="1828800">
                    <a:tc>
                      <a:txBody>
                        <a:bodyPr/>
                        <a:lstStyle/>
                        <a:p>
                          <a:pPr marL="0" marR="0" lvl="0" indent="0" algn="ctr" defTabSz="6858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US" sz="44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4400" b="0" i="1" smtClean="0">
                                        <a:latin typeface="Cambria Math" panose="02040503050406030204" pitchFamily="18" charset="0"/>
                                      </a:rPr>
                                      <m:t>?</m:t>
                                    </m:r>
                                  </m:num>
                                  <m:den>
                                    <m:r>
                                      <a:rPr lang="en-US" sz="4400" b="0" i="1" smtClean="0">
                                        <a:latin typeface="Cambria Math" panose="02040503050406030204" pitchFamily="18" charset="0"/>
                                      </a:rPr>
                                      <m:t>?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US" sz="44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lgDash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lgDash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lgDash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lgDash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6858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US" sz="44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4400" b="0" i="1" smtClean="0">
                                        <a:latin typeface="Cambria Math" panose="02040503050406030204" pitchFamily="18" charset="0"/>
                                      </a:rPr>
                                      <m:t>?</m:t>
                                    </m:r>
                                  </m:num>
                                  <m:den>
                                    <m:r>
                                      <a:rPr lang="en-US" sz="4400" b="0" i="1" smtClean="0">
                                        <a:latin typeface="Cambria Math" panose="02040503050406030204" pitchFamily="18" charset="0"/>
                                      </a:rPr>
                                      <m:t>?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US" sz="44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lgDash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lgDash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lgDash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lgDash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537540470"/>
                      </a:ext>
                    </a:extLst>
                  </a:tr>
                  <a:tr h="1828800">
                    <a:tc>
                      <a:txBody>
                        <a:bodyPr/>
                        <a:lstStyle/>
                        <a:p>
                          <a:pPr marL="0" marR="0" lvl="0" indent="0" algn="ctr" defTabSz="6858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US" sz="44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4400" b="0" i="1" smtClean="0">
                                        <a:latin typeface="Cambria Math" panose="02040503050406030204" pitchFamily="18" charset="0"/>
                                      </a:rPr>
                                      <m:t>?</m:t>
                                    </m:r>
                                  </m:num>
                                  <m:den>
                                    <m:r>
                                      <a:rPr lang="en-US" sz="4400" b="0" i="1" smtClean="0">
                                        <a:latin typeface="Cambria Math" panose="02040503050406030204" pitchFamily="18" charset="0"/>
                                      </a:rPr>
                                      <m:t>?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US" sz="44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lgDash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lgDash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lgDash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lgDash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6858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US" sz="44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4400" b="0" i="1" smtClean="0">
                                        <a:latin typeface="Cambria Math" panose="02040503050406030204" pitchFamily="18" charset="0"/>
                                      </a:rPr>
                                      <m:t>?</m:t>
                                    </m:r>
                                  </m:num>
                                  <m:den>
                                    <m:r>
                                      <a:rPr lang="en-US" sz="4400" b="0" i="1" smtClean="0">
                                        <a:latin typeface="Cambria Math" panose="02040503050406030204" pitchFamily="18" charset="0"/>
                                      </a:rPr>
                                      <m:t>?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US" sz="44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lgDash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lgDash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lgDash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lgDash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569591643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2" name="Table 2">
                <a:extLst>
                  <a:ext uri="{FF2B5EF4-FFF2-40B4-BE49-F238E27FC236}">
                    <a16:creationId xmlns:a16="http://schemas.microsoft.com/office/drawing/2014/main" id="{43D76E2C-0100-5948-9F05-3CE1E8D8CF8D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424782438"/>
                  </p:ext>
                </p:extLst>
              </p:nvPr>
            </p:nvGraphicFramePr>
            <p:xfrm>
              <a:off x="0" y="0"/>
              <a:ext cx="6858000" cy="9144000"/>
            </p:xfrm>
            <a:graphic>
              <a:graphicData uri="http://schemas.openxmlformats.org/drawingml/2006/table">
                <a:tbl>
                  <a:tblPr>
                    <a:tableStyleId>{2D5ABB26-0587-4C30-8999-92F81FD0307C}</a:tableStyleId>
                  </a:tblPr>
                  <a:tblGrid>
                    <a:gridCol w="3429000">
                      <a:extLst>
                        <a:ext uri="{9D8B030D-6E8A-4147-A177-3AD203B41FA5}">
                          <a16:colId xmlns:a16="http://schemas.microsoft.com/office/drawing/2014/main" val="1917305615"/>
                        </a:ext>
                      </a:extLst>
                    </a:gridCol>
                    <a:gridCol w="3429000">
                      <a:extLst>
                        <a:ext uri="{9D8B030D-6E8A-4147-A177-3AD203B41FA5}">
                          <a16:colId xmlns:a16="http://schemas.microsoft.com/office/drawing/2014/main" val="1552531384"/>
                        </a:ext>
                      </a:extLst>
                    </a:gridCol>
                  </a:tblGrid>
                  <a:tr h="18288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lgDash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lgDash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lgDash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lgDash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370" t="-694" r="-100741" b="-40138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lgDash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lgDash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lgDash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lgDash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100370" t="-694" r="-741" b="-40138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714577496"/>
                      </a:ext>
                    </a:extLst>
                  </a:tr>
                  <a:tr h="18288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lgDash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lgDash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lgDash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lgDash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370" t="-100694" r="-100741" b="-30138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lgDash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lgDash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lgDash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lgDash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100370" t="-100694" r="-741" b="-30138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4125679184"/>
                      </a:ext>
                    </a:extLst>
                  </a:tr>
                  <a:tr h="18288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lgDash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lgDash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lgDash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lgDash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370" t="-200694" r="-100741" b="-20138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lgDash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lgDash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lgDash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lgDash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100370" t="-200694" r="-741" b="-20138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397247896"/>
                      </a:ext>
                    </a:extLst>
                  </a:tr>
                  <a:tr h="18288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lgDash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lgDash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lgDash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lgDash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370" t="-300694" r="-100741" b="-10138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lgDash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lgDash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lgDash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lgDash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100370" t="-300694" r="-741" b="-10138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537540470"/>
                      </a:ext>
                    </a:extLst>
                  </a:tr>
                  <a:tr h="18288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lgDash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lgDash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lgDash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lgDash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370" t="-400694" r="-100741" b="-138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lgDash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lgDash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lgDash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lgDash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100370" t="-400694" r="-741" b="-138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569591643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3" name="TextBox 2">
            <a:extLst>
              <a:ext uri="{FF2B5EF4-FFF2-40B4-BE49-F238E27FC236}">
                <a16:creationId xmlns:a16="http://schemas.microsoft.com/office/drawing/2014/main" id="{21AE6A32-1AFB-D9C8-447E-626F692132F8}"/>
              </a:ext>
            </a:extLst>
          </p:cNvPr>
          <p:cNvSpPr txBox="1"/>
          <p:nvPr/>
        </p:nvSpPr>
        <p:spPr>
          <a:xfrm>
            <a:off x="5707781" y="8999621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87264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22</TotalTime>
  <Words>45</Words>
  <Application>Microsoft Office PowerPoint</Application>
  <PresentationFormat>Letter Paper (8.5x11 in)</PresentationFormat>
  <Paragraphs>34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Cambria Math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John J. SanGiovanni</dc:creator>
  <cp:lastModifiedBy>Danita Mapes</cp:lastModifiedBy>
  <cp:revision>9</cp:revision>
  <cp:lastPrinted>2020-12-31T15:31:08Z</cp:lastPrinted>
  <dcterms:created xsi:type="dcterms:W3CDTF">2020-12-31T15:11:03Z</dcterms:created>
  <dcterms:modified xsi:type="dcterms:W3CDTF">2023-03-15T17:17:36Z</dcterms:modified>
</cp:coreProperties>
</file>