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9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2"/>
    <p:restoredTop sz="96327"/>
  </p:normalViewPr>
  <p:slideViewPr>
    <p:cSldViewPr snapToGrid="0" snapToObjects="1" showGuides="1">
      <p:cViewPr varScale="1">
        <p:scale>
          <a:sx n="101" d="100"/>
          <a:sy n="101" d="100"/>
        </p:scale>
        <p:origin x="2448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0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79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11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2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49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3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8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3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3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8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2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3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9BC8-B7B5-E84E-8901-F6337F3A72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ED42B9-99A5-9A46-AFB4-DF9ED8AFF9F2}"/>
              </a:ext>
            </a:extLst>
          </p:cNvPr>
          <p:cNvSpPr/>
          <p:nvPr/>
        </p:nvSpPr>
        <p:spPr>
          <a:xfrm>
            <a:off x="268941" y="225911"/>
            <a:ext cx="6408950" cy="763793"/>
          </a:xfrm>
          <a:prstGeom prst="rect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Standard Algorithm for Subtraction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F22204-B7F2-8D41-BE70-1FB5BE533320}"/>
              </a:ext>
            </a:extLst>
          </p:cNvPr>
          <p:cNvSpPr/>
          <p:nvPr/>
        </p:nvSpPr>
        <p:spPr>
          <a:xfrm>
            <a:off x="268941" y="1151067"/>
            <a:ext cx="6408950" cy="776702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1200" b="1" dirty="0"/>
          </a:p>
          <a:p>
            <a:r>
              <a:rPr lang="en-US" sz="1400" b="1" dirty="0"/>
              <a:t>How It Works:</a:t>
            </a:r>
            <a:r>
              <a:rPr lang="en-US" sz="1400" dirty="0"/>
              <a:t> Numbers are aligned vertically by place value. Each place value is subtracted from right to left. The right example, 819 – 476, requires regrouping,  meaning 7 tens cannot be taken from 1 ten. If subtracted it would lead to a negative number.  The 8 hundreds becomes 7 hundreds and 10 tens. Those 10 tens and 1 more ten make 11 tens. The 7 tens can be taken from 11 tens, leaving 4 tens as shown below.</a:t>
            </a:r>
          </a:p>
          <a:p>
            <a:endParaRPr lang="en-US" sz="1400" dirty="0"/>
          </a:p>
          <a:p>
            <a:r>
              <a:rPr lang="en-US" sz="1400" b="1" dirty="0"/>
              <a:t>Things to Remember: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Place values are being subtracted. In the left example (684 – 231), 3 tens are subtracted from 8 tens and 2 hundreds are being subtracted from 6 hundreds.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Knowing when to use an algorithm is just as important as knowing how to use an algorithm. A problem like 500 – 300 should not need an algorithm for solving. 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Students should always think about what is a reasonable answer. In the </a:t>
            </a:r>
            <a:r>
              <a:rPr lang="en-US" sz="1400"/>
              <a:t>problem on the right, </a:t>
            </a:r>
            <a:r>
              <a:rPr lang="en-US" sz="1400" dirty="0"/>
              <a:t>400 is reasonable by thinking 800 – 400. 300 could also be reasonable by thinking 800 – 500. As you see, the actual difference is close to both 400 and 300.</a:t>
            </a:r>
          </a:p>
          <a:p>
            <a:endParaRPr lang="en-US" sz="1200" dirty="0"/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54AE1A96-76F4-9943-9EC7-15D007C94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" y="5269808"/>
            <a:ext cx="5829300" cy="305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55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466</TotalTime>
  <Words>216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63</cp:revision>
  <dcterms:created xsi:type="dcterms:W3CDTF">2021-01-10T13:40:23Z</dcterms:created>
  <dcterms:modified xsi:type="dcterms:W3CDTF">2021-04-01T21:40:49Z</dcterms:modified>
</cp:coreProperties>
</file>