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7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2"/>
    <p:restoredTop sz="96327"/>
  </p:normalViewPr>
  <p:slideViewPr>
    <p:cSldViewPr snapToGrid="0" snapToObjects="1" showGuides="1">
      <p:cViewPr varScale="1">
        <p:scale>
          <a:sx n="55" d="100"/>
          <a:sy n="55" d="100"/>
        </p:scale>
        <p:origin x="606" y="8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ri Mirsadjadi" userId="829506b3-188b-40ef-b775-a5ec767efb4e" providerId="ADAL" clId="{9534E4A5-5A9B-44D6-9A5E-E5145A54B0DC}"/>
    <pc:docChg chg="modSld">
      <pc:chgData name="Tori Mirsadjadi" userId="829506b3-188b-40ef-b775-a5ec767efb4e" providerId="ADAL" clId="{9534E4A5-5A9B-44D6-9A5E-E5145A54B0DC}" dt="2021-05-17T16:59:09.832" v="6" actId="20577"/>
      <pc:docMkLst>
        <pc:docMk/>
      </pc:docMkLst>
      <pc:sldChg chg="modSp mod">
        <pc:chgData name="Tori Mirsadjadi" userId="829506b3-188b-40ef-b775-a5ec767efb4e" providerId="ADAL" clId="{9534E4A5-5A9B-44D6-9A5E-E5145A54B0DC}" dt="2021-05-17T16:59:09.832" v="6" actId="20577"/>
        <pc:sldMkLst>
          <pc:docMk/>
          <pc:sldMk cId="850489018" sldId="267"/>
        </pc:sldMkLst>
        <pc:spChg chg="mod">
          <ac:chgData name="Tori Mirsadjadi" userId="829506b3-188b-40ef-b775-a5ec767efb4e" providerId="ADAL" clId="{9534E4A5-5A9B-44D6-9A5E-E5145A54B0DC}" dt="2021-05-17T16:59:09.832" v="6" actId="20577"/>
          <ac:spMkLst>
            <pc:docMk/>
            <pc:sldMk cId="850489018" sldId="267"/>
            <ac:spMk id="5" creationId="{90F22204-B7F2-8D41-BE70-1FB5BE53332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5/17/2021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046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5/17/2021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797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5/17/2021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117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5/17/2021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627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5/17/2021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492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5/17/2021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322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5/17/2021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283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5/17/2021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3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5/17/2021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347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5/17/2021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831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2BECA-56F3-7E40-BEE9-50225673ED4A}" type="datetimeFigureOut">
              <a:rPr lang="en-US" smtClean="0"/>
              <a:t>5/17/2021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02644-7711-4F42-A64B-0627D6A34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825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E2BECA-56F3-7E40-BEE9-50225673ED4A}" type="datetimeFigureOut">
              <a:rPr lang="en-US" smtClean="0"/>
              <a:t>5/17/2021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E02644-7711-4F42-A64B-0627D6A34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132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39BC8-B7B5-E84E-8901-F6337F3A72C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4ED42B9-99A5-9A46-AFB4-DF9ED8AFF9F2}"/>
              </a:ext>
            </a:extLst>
          </p:cNvPr>
          <p:cNvSpPr/>
          <p:nvPr/>
        </p:nvSpPr>
        <p:spPr>
          <a:xfrm>
            <a:off x="268941" y="225911"/>
            <a:ext cx="6408950" cy="763793"/>
          </a:xfrm>
          <a:prstGeom prst="rect">
            <a:avLst/>
          </a:prstGeom>
          <a:ln w="28575"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>
                <a:latin typeface="Calibri" panose="020F0502020204030204" pitchFamily="34" charset="0"/>
                <a:cs typeface="Calibri" panose="020F0502020204030204" pitchFamily="34" charset="0"/>
              </a:rPr>
              <a:t>Think Addition Strategy for Subtraction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0F22204-B7F2-8D41-BE70-1FB5BE533320}"/>
              </a:ext>
            </a:extLst>
          </p:cNvPr>
          <p:cNvSpPr/>
          <p:nvPr/>
        </p:nvSpPr>
        <p:spPr>
          <a:xfrm>
            <a:off x="268941" y="1151067"/>
            <a:ext cx="6408950" cy="7767021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endParaRPr lang="en-US" sz="1400" dirty="0"/>
          </a:p>
          <a:p>
            <a:r>
              <a:rPr lang="en-US" sz="1400" b="1" dirty="0"/>
              <a:t>How It Works</a:t>
            </a:r>
            <a:r>
              <a:rPr lang="en-US" sz="1400" dirty="0"/>
              <a:t>: We can use the relationship between addition and subtraction to solve subtraction problems. Subtraction is also a missing part addition problem.  </a:t>
            </a:r>
          </a:p>
          <a:p>
            <a:endParaRPr lang="en-US" sz="1400" dirty="0"/>
          </a:p>
          <a:p>
            <a:pPr marL="342900" indent="-342900">
              <a:buAutoNum type="arabicPeriod"/>
            </a:pPr>
            <a:r>
              <a:rPr lang="en-US" sz="1400" dirty="0"/>
              <a:t>Rethink the subtraction problem as a missing part addition problem.</a:t>
            </a:r>
          </a:p>
          <a:p>
            <a:pPr marL="342900" indent="-342900">
              <a:buAutoNum type="arabicPeriod"/>
            </a:pPr>
            <a:r>
              <a:rPr lang="en-US" sz="1400" dirty="0"/>
              <a:t>Add up to find the missing part.</a:t>
            </a:r>
          </a:p>
          <a:p>
            <a:pPr marL="342900" indent="-342900">
              <a:buAutoNum type="arabicPeriod"/>
            </a:pPr>
            <a:r>
              <a:rPr lang="en-US" sz="1400" dirty="0"/>
              <a:t>The missing part is the answer to the subtraction problem. </a:t>
            </a:r>
          </a:p>
          <a:p>
            <a:endParaRPr lang="en-US" sz="1400" dirty="0"/>
          </a:p>
          <a:p>
            <a:r>
              <a:rPr lang="en-US" sz="1400" dirty="0"/>
              <a:t>For example, 802 – 289 can be thought of as 289 </a:t>
            </a:r>
            <a:r>
              <a:rPr lang="en-US" sz="1400"/>
              <a:t>plus something is 802. </a:t>
            </a:r>
            <a:r>
              <a:rPr lang="en-US" sz="1400" dirty="0"/>
              <a:t>We can count up from 289 to 802, which is 513. So, 802 – 289 = 513.</a:t>
            </a:r>
          </a:p>
          <a:p>
            <a:endParaRPr lang="en-US" sz="1400" dirty="0"/>
          </a:p>
          <a:p>
            <a:r>
              <a:rPr lang="en-US" sz="1400" b="1" dirty="0"/>
              <a:t>When It’s Useful: </a:t>
            </a:r>
            <a:r>
              <a:rPr lang="en-US" sz="1400" dirty="0"/>
              <a:t>This strategy is useful when numbers are close together or when the Count Up or Count Back strategy isn’t extensive.</a:t>
            </a:r>
          </a:p>
          <a:p>
            <a:endParaRPr lang="en-US" sz="1200" dirty="0"/>
          </a:p>
        </p:txBody>
      </p:sp>
      <p:pic>
        <p:nvPicPr>
          <p:cNvPr id="7" name="Picture 6" descr="Text&#10;&#10;Description automatically generated with low confidence">
            <a:extLst>
              <a:ext uri="{FF2B5EF4-FFF2-40B4-BE49-F238E27FC236}">
                <a16:creationId xmlns:a16="http://schemas.microsoft.com/office/drawing/2014/main" id="{F27F89F1-59F8-664E-9AFF-1BB3BBE892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0951" y="4160282"/>
            <a:ext cx="3696098" cy="4584583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8504890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464</TotalTime>
  <Words>125</Words>
  <Application>Microsoft Office PowerPoint</Application>
  <PresentationFormat>Letter Paper (8.5x11 in)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Tori Mirsadjadi</cp:lastModifiedBy>
  <cp:revision>62</cp:revision>
  <dcterms:created xsi:type="dcterms:W3CDTF">2021-01-10T13:40:23Z</dcterms:created>
  <dcterms:modified xsi:type="dcterms:W3CDTF">2021-05-17T16:59:16Z</dcterms:modified>
</cp:coreProperties>
</file>