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07"/>
  </p:normalViewPr>
  <p:slideViewPr>
    <p:cSldViewPr snapToGrid="0" snapToObjects="1">
      <p:cViewPr varScale="1">
        <p:scale>
          <a:sx n="109" d="100"/>
          <a:sy n="109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70158F69-C9A6-4DE2-845F-E4012AC01140}"/>
    <pc:docChg chg="modSld">
      <pc:chgData name="Tori Mirsadjadi (she/her/hers)" userId="829506b3-188b-40ef-b775-a5ec767efb4e" providerId="ADAL" clId="{70158F69-C9A6-4DE2-845F-E4012AC01140}" dt="2022-05-31T18:11:25.081" v="5" actId="20577"/>
      <pc:docMkLst>
        <pc:docMk/>
      </pc:docMkLst>
      <pc:sldChg chg="modSp mod">
        <pc:chgData name="Tori Mirsadjadi (she/her/hers)" userId="829506b3-188b-40ef-b775-a5ec767efb4e" providerId="ADAL" clId="{70158F69-C9A6-4DE2-845F-E4012AC01140}" dt="2022-05-31T18:11:17.026" v="1" actId="20577"/>
        <pc:sldMkLst>
          <pc:docMk/>
          <pc:sldMk cId="1564116092" sldId="256"/>
        </pc:sldMkLst>
        <pc:spChg chg="mod">
          <ac:chgData name="Tori Mirsadjadi (she/her/hers)" userId="829506b3-188b-40ef-b775-a5ec767efb4e" providerId="ADAL" clId="{70158F69-C9A6-4DE2-845F-E4012AC01140}" dt="2022-05-31T18:11:17.026" v="1" actId="20577"/>
          <ac:spMkLst>
            <pc:docMk/>
            <pc:sldMk cId="1564116092" sldId="256"/>
            <ac:spMk id="16" creationId="{5AC475F2-9F6A-8BAB-A405-ADA8FC848B99}"/>
          </ac:spMkLst>
        </pc:spChg>
      </pc:sldChg>
      <pc:sldChg chg="modSp mod">
        <pc:chgData name="Tori Mirsadjadi (she/her/hers)" userId="829506b3-188b-40ef-b775-a5ec767efb4e" providerId="ADAL" clId="{70158F69-C9A6-4DE2-845F-E4012AC01140}" dt="2022-05-31T18:11:20.052" v="3" actId="20577"/>
        <pc:sldMkLst>
          <pc:docMk/>
          <pc:sldMk cId="1771401089" sldId="257"/>
        </pc:sldMkLst>
        <pc:spChg chg="mod">
          <ac:chgData name="Tori Mirsadjadi (she/her/hers)" userId="829506b3-188b-40ef-b775-a5ec767efb4e" providerId="ADAL" clId="{70158F69-C9A6-4DE2-845F-E4012AC01140}" dt="2022-05-31T18:11:20.052" v="3" actId="20577"/>
          <ac:spMkLst>
            <pc:docMk/>
            <pc:sldMk cId="1771401089" sldId="257"/>
            <ac:spMk id="16" creationId="{5AC475F2-9F6A-8BAB-A405-ADA8FC848B99}"/>
          </ac:spMkLst>
        </pc:spChg>
      </pc:sldChg>
      <pc:sldChg chg="modSp mod">
        <pc:chgData name="Tori Mirsadjadi (she/her/hers)" userId="829506b3-188b-40ef-b775-a5ec767efb4e" providerId="ADAL" clId="{70158F69-C9A6-4DE2-845F-E4012AC01140}" dt="2022-05-31T18:11:25.081" v="5" actId="20577"/>
        <pc:sldMkLst>
          <pc:docMk/>
          <pc:sldMk cId="1825128822" sldId="258"/>
        </pc:sldMkLst>
        <pc:spChg chg="mod">
          <ac:chgData name="Tori Mirsadjadi (she/her/hers)" userId="829506b3-188b-40ef-b775-a5ec767efb4e" providerId="ADAL" clId="{70158F69-C9A6-4DE2-845F-E4012AC01140}" dt="2022-05-31T18:11:25.081" v="5" actId="20577"/>
          <ac:spMkLst>
            <pc:docMk/>
            <pc:sldMk cId="1825128822" sldId="258"/>
            <ac:spMk id="16" creationId="{5AC475F2-9F6A-8BAB-A405-ADA8FC848B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04749-C4D6-ADF5-7273-E02AC3B82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30AD9-9A7A-CBA4-D3F5-213036D18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D9FA8-6240-89B8-8444-61BD8B443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3B727-828A-1F6B-69C3-848624E2E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2B5E8-76CC-3F61-30DE-E0CA92942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3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CCC73-A438-8392-BD56-5897DDF97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A403E8-832D-AC8E-0BBB-264DF1C0D8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AD742-4A2A-471E-2078-F4D08E71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545DC-9ABD-8747-832D-7F86F444D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2F31C-F3CC-A83B-4E24-EABEDB0C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5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C02ECC-AB90-F064-8B15-6A8B325613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21C6DF-03BC-90E8-0C1C-DAE8B8B2A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7AA06-AC0A-6486-30BA-36DB0B15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B659A-2239-2C16-9B31-9D2B123A7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9F856-7CDA-2DAF-37DB-515A50C46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093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6AFD1-B205-9C81-668A-0580028B8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4CA25-16FB-BBEF-695C-7FDC1157F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81108-3180-1164-DC0A-3C9462C19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0A539-DC01-0616-60E8-B08220FC5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CDB24-A913-8C84-F972-7B0512AE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5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DB467-C7BA-35B3-7107-7448C33EC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C0585-E5E4-5D09-3642-7D704F952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EC1E8-72A7-B1FF-4753-0B3FB1ABE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99971-D6C3-9415-577D-94A22E992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AF72C-C243-9C3E-E91C-068E0FB4B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4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8F4E9-D2BD-7B56-665E-960105349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BC904-DA1B-B0FC-CED6-8F46025DB2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D22F2-C59F-63E0-0911-86B7CC759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BD7838-3C1F-D684-DE30-474E03C74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1FBF1E-8C23-96BC-A4FC-659A25186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F6170-CE77-A8D9-4692-89C67794B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6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4EEDF-3626-49E5-5082-217A0EDAA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CB5F6E-C8C1-B547-0209-5ADF131CF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1C3C6B-A461-DE28-396F-64FE674220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F4FF7F-E05A-C5D2-8114-7761F5A930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3DF8BD-FD1C-C288-611F-E9C97497B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859C31-61F8-3156-53B3-F0DA70D67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F0FD5A-052B-83A5-38E6-594DDAF7A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60547C-61A2-6351-A705-2A0EA238E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1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61E3E-F89C-4A51-535B-813EB6AB5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9E5DF8-E003-D212-DA81-2C741599D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AF1729-41DE-A643-F4B7-A7F0B8F87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BC15F0-F4BA-D2D9-12FF-9C8B3BE84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F3BCD2-99B2-58C4-666A-8F38BBF68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5A781-AF1A-E8D6-4E02-2554118AF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D5ACE6-94BD-D4AB-BCDD-5BD5585EC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8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7903-49FA-144A-9276-307436B83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46544-39FE-BE5F-E686-04A20497D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120E80-CFC9-1DD1-F6F8-5986BB95B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A77D8-F665-6613-37E0-92F8730B8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685F38-3212-8219-334B-3EDBA3FED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D3C7B-E061-C055-2F22-4C6A0D5B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9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BA7F0-90FD-632A-7D9A-42D7704E4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036472-81A3-4894-B69A-4D0AC35F2C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13B4E-6B5F-7351-D06D-1E73F86BB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E3A85-978F-36EE-8169-5329E51B4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DEB7E-291A-49D8-E9D6-7F6A7724B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8E5253-AC97-E4EE-6D45-428EBB835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3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0BEA56-64DC-1B6F-47DA-F67197586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685C1-2667-2792-0D22-D91BAAF29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24AF5-945C-3DD8-3A55-FEBF020840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7EBF9-2D0D-1049-9A42-CBC3FD41CAA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AA966-0F5D-C3C5-B38D-E11C34A9E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50D66-3FD8-D28F-0BB5-186A14E473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54B33-4316-024D-8158-FF4E28E83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9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B779BE7-C982-DEA8-854C-CE8718E69CA1}"/>
              </a:ext>
            </a:extLst>
          </p:cNvPr>
          <p:cNvGrpSpPr/>
          <p:nvPr/>
        </p:nvGrpSpPr>
        <p:grpSpPr>
          <a:xfrm>
            <a:off x="698713" y="2282507"/>
            <a:ext cx="10794574" cy="2786152"/>
            <a:chOff x="0" y="0"/>
            <a:chExt cx="9567022" cy="229313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34BB2EB-81B5-9454-2707-1EA30AAB65A2}"/>
                </a:ext>
              </a:extLst>
            </p:cNvPr>
            <p:cNvGrpSpPr/>
            <p:nvPr/>
          </p:nvGrpSpPr>
          <p:grpSpPr>
            <a:xfrm>
              <a:off x="632012" y="94129"/>
              <a:ext cx="3125470" cy="2199005"/>
              <a:chOff x="0" y="0"/>
              <a:chExt cx="3125881" cy="2199005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FFE15A7-B66E-CE51-16F4-C19E9094761A}"/>
                  </a:ext>
                </a:extLst>
              </p:cNvPr>
              <p:cNvSpPr/>
              <p:nvPr/>
            </p:nvSpPr>
            <p:spPr>
              <a:xfrm>
                <a:off x="0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E43F09E-AA9E-F11C-C20E-FD8712D2E285}"/>
                  </a:ext>
                </a:extLst>
              </p:cNvPr>
              <p:cNvSpPr/>
              <p:nvPr/>
            </p:nvSpPr>
            <p:spPr>
              <a:xfrm>
                <a:off x="1573306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" name="Text Box 9">
              <a:extLst>
                <a:ext uri="{FF2B5EF4-FFF2-40B4-BE49-F238E27FC236}">
                  <a16:creationId xmlns:a16="http://schemas.microsoft.com/office/drawing/2014/main" id="{C9CEB839-DC49-35B8-C062-890941555A58}"/>
                </a:ext>
              </a:extLst>
            </p:cNvPr>
            <p:cNvSpPr txBox="1"/>
            <p:nvPr/>
          </p:nvSpPr>
          <p:spPr>
            <a:xfrm>
              <a:off x="3697941" y="457200"/>
              <a:ext cx="567055" cy="1056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7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+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0">
              <a:extLst>
                <a:ext uri="{FF2B5EF4-FFF2-40B4-BE49-F238E27FC236}">
                  <a16:creationId xmlns:a16="http://schemas.microsoft.com/office/drawing/2014/main" id="{5056D269-D21A-3BFE-B309-7A9F7979621A}"/>
                </a:ext>
              </a:extLst>
            </p:cNvPr>
            <p:cNvSpPr txBox="1"/>
            <p:nvPr/>
          </p:nvSpPr>
          <p:spPr>
            <a:xfrm>
              <a:off x="0" y="0"/>
              <a:ext cx="567055" cy="1056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7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–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12">
              <a:extLst>
                <a:ext uri="{FF2B5EF4-FFF2-40B4-BE49-F238E27FC236}">
                  <a16:creationId xmlns:a16="http://schemas.microsoft.com/office/drawing/2014/main" id="{B6F3454C-C6B3-C02A-68DF-6956347D2DEE}"/>
                </a:ext>
              </a:extLst>
            </p:cNvPr>
            <p:cNvSpPr txBox="1"/>
            <p:nvPr/>
          </p:nvSpPr>
          <p:spPr>
            <a:xfrm>
              <a:off x="7395882" y="457200"/>
              <a:ext cx="567055" cy="1056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7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=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E6B2F4D-F032-5DCB-41E8-C674C9807AFB}"/>
                </a:ext>
              </a:extLst>
            </p:cNvPr>
            <p:cNvSpPr/>
            <p:nvPr/>
          </p:nvSpPr>
          <p:spPr>
            <a:xfrm>
              <a:off x="8014447" y="94129"/>
              <a:ext cx="1552575" cy="219900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3A73AEB-BA54-11C5-DD60-B3B79370A2D4}"/>
                </a:ext>
              </a:extLst>
            </p:cNvPr>
            <p:cNvGrpSpPr/>
            <p:nvPr/>
          </p:nvGrpSpPr>
          <p:grpSpPr>
            <a:xfrm>
              <a:off x="4303059" y="94129"/>
              <a:ext cx="3125881" cy="2199005"/>
              <a:chOff x="0" y="0"/>
              <a:chExt cx="3125881" cy="2199005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35A8974-FF7E-7BB5-7CC6-7741AD785FB6}"/>
                  </a:ext>
                </a:extLst>
              </p:cNvPr>
              <p:cNvSpPr/>
              <p:nvPr/>
            </p:nvSpPr>
            <p:spPr>
              <a:xfrm>
                <a:off x="0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328803C-D665-4530-4D90-0174273B28DE}"/>
                  </a:ext>
                </a:extLst>
              </p:cNvPr>
              <p:cNvSpPr/>
              <p:nvPr/>
            </p:nvSpPr>
            <p:spPr>
              <a:xfrm>
                <a:off x="1573306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AC475F2-9F6A-8BAB-A405-ADA8FC848B99}"/>
              </a:ext>
            </a:extLst>
          </p:cNvPr>
          <p:cNvSpPr/>
          <p:nvPr/>
        </p:nvSpPr>
        <p:spPr>
          <a:xfrm>
            <a:off x="3703541" y="448291"/>
            <a:ext cx="5107305" cy="14421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Make It Close: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Target 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116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B779BE7-C982-DEA8-854C-CE8718E69CA1}"/>
              </a:ext>
            </a:extLst>
          </p:cNvPr>
          <p:cNvGrpSpPr/>
          <p:nvPr/>
        </p:nvGrpSpPr>
        <p:grpSpPr>
          <a:xfrm>
            <a:off x="698713" y="2282507"/>
            <a:ext cx="10794574" cy="2786152"/>
            <a:chOff x="0" y="0"/>
            <a:chExt cx="9567022" cy="229313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34BB2EB-81B5-9454-2707-1EA30AAB65A2}"/>
                </a:ext>
              </a:extLst>
            </p:cNvPr>
            <p:cNvGrpSpPr/>
            <p:nvPr/>
          </p:nvGrpSpPr>
          <p:grpSpPr>
            <a:xfrm>
              <a:off x="632012" y="94129"/>
              <a:ext cx="3125470" cy="2199005"/>
              <a:chOff x="0" y="0"/>
              <a:chExt cx="3125881" cy="2199005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FFE15A7-B66E-CE51-16F4-C19E9094761A}"/>
                  </a:ext>
                </a:extLst>
              </p:cNvPr>
              <p:cNvSpPr/>
              <p:nvPr/>
            </p:nvSpPr>
            <p:spPr>
              <a:xfrm>
                <a:off x="0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E43F09E-AA9E-F11C-C20E-FD8712D2E285}"/>
                  </a:ext>
                </a:extLst>
              </p:cNvPr>
              <p:cNvSpPr/>
              <p:nvPr/>
            </p:nvSpPr>
            <p:spPr>
              <a:xfrm>
                <a:off x="1573306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" name="Text Box 9">
              <a:extLst>
                <a:ext uri="{FF2B5EF4-FFF2-40B4-BE49-F238E27FC236}">
                  <a16:creationId xmlns:a16="http://schemas.microsoft.com/office/drawing/2014/main" id="{C9CEB839-DC49-35B8-C062-890941555A58}"/>
                </a:ext>
              </a:extLst>
            </p:cNvPr>
            <p:cNvSpPr txBox="1"/>
            <p:nvPr/>
          </p:nvSpPr>
          <p:spPr>
            <a:xfrm>
              <a:off x="3697941" y="457200"/>
              <a:ext cx="567055" cy="1056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7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+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0">
              <a:extLst>
                <a:ext uri="{FF2B5EF4-FFF2-40B4-BE49-F238E27FC236}">
                  <a16:creationId xmlns:a16="http://schemas.microsoft.com/office/drawing/2014/main" id="{5056D269-D21A-3BFE-B309-7A9F7979621A}"/>
                </a:ext>
              </a:extLst>
            </p:cNvPr>
            <p:cNvSpPr txBox="1"/>
            <p:nvPr/>
          </p:nvSpPr>
          <p:spPr>
            <a:xfrm>
              <a:off x="0" y="0"/>
              <a:ext cx="567055" cy="1056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7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–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12">
              <a:extLst>
                <a:ext uri="{FF2B5EF4-FFF2-40B4-BE49-F238E27FC236}">
                  <a16:creationId xmlns:a16="http://schemas.microsoft.com/office/drawing/2014/main" id="{B6F3454C-C6B3-C02A-68DF-6956347D2DEE}"/>
                </a:ext>
              </a:extLst>
            </p:cNvPr>
            <p:cNvSpPr txBox="1"/>
            <p:nvPr/>
          </p:nvSpPr>
          <p:spPr>
            <a:xfrm>
              <a:off x="7395882" y="457200"/>
              <a:ext cx="567055" cy="1056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7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=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E6B2F4D-F032-5DCB-41E8-C674C9807AFB}"/>
                </a:ext>
              </a:extLst>
            </p:cNvPr>
            <p:cNvSpPr/>
            <p:nvPr/>
          </p:nvSpPr>
          <p:spPr>
            <a:xfrm>
              <a:off x="8014447" y="94129"/>
              <a:ext cx="1552575" cy="219900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3A73AEB-BA54-11C5-DD60-B3B79370A2D4}"/>
                </a:ext>
              </a:extLst>
            </p:cNvPr>
            <p:cNvGrpSpPr/>
            <p:nvPr/>
          </p:nvGrpSpPr>
          <p:grpSpPr>
            <a:xfrm>
              <a:off x="4303059" y="94129"/>
              <a:ext cx="3125881" cy="2199005"/>
              <a:chOff x="0" y="0"/>
              <a:chExt cx="3125881" cy="2199005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35A8974-FF7E-7BB5-7CC6-7741AD785FB6}"/>
                  </a:ext>
                </a:extLst>
              </p:cNvPr>
              <p:cNvSpPr/>
              <p:nvPr/>
            </p:nvSpPr>
            <p:spPr>
              <a:xfrm>
                <a:off x="0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328803C-D665-4530-4D90-0174273B28DE}"/>
                  </a:ext>
                </a:extLst>
              </p:cNvPr>
              <p:cNvSpPr/>
              <p:nvPr/>
            </p:nvSpPr>
            <p:spPr>
              <a:xfrm>
                <a:off x="1573306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AC475F2-9F6A-8BAB-A405-ADA8FC848B99}"/>
              </a:ext>
            </a:extLst>
          </p:cNvPr>
          <p:cNvSpPr/>
          <p:nvPr/>
        </p:nvSpPr>
        <p:spPr>
          <a:xfrm>
            <a:off x="3437323" y="381964"/>
            <a:ext cx="5107305" cy="13958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Make It Close Game Board 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401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B779BE7-C982-DEA8-854C-CE8718E69CA1}"/>
              </a:ext>
            </a:extLst>
          </p:cNvPr>
          <p:cNvGrpSpPr/>
          <p:nvPr/>
        </p:nvGrpSpPr>
        <p:grpSpPr>
          <a:xfrm>
            <a:off x="698713" y="2282507"/>
            <a:ext cx="10794574" cy="2786152"/>
            <a:chOff x="0" y="0"/>
            <a:chExt cx="9567022" cy="2293134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34BB2EB-81B5-9454-2707-1EA30AAB65A2}"/>
                </a:ext>
              </a:extLst>
            </p:cNvPr>
            <p:cNvGrpSpPr/>
            <p:nvPr/>
          </p:nvGrpSpPr>
          <p:grpSpPr>
            <a:xfrm>
              <a:off x="632012" y="94129"/>
              <a:ext cx="3125470" cy="2199005"/>
              <a:chOff x="0" y="0"/>
              <a:chExt cx="3125881" cy="2199005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3FFE15A7-B66E-CE51-16F4-C19E9094761A}"/>
                  </a:ext>
                </a:extLst>
              </p:cNvPr>
              <p:cNvSpPr/>
              <p:nvPr/>
            </p:nvSpPr>
            <p:spPr>
              <a:xfrm>
                <a:off x="0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E43F09E-AA9E-F11C-C20E-FD8712D2E285}"/>
                  </a:ext>
                </a:extLst>
              </p:cNvPr>
              <p:cNvSpPr/>
              <p:nvPr/>
            </p:nvSpPr>
            <p:spPr>
              <a:xfrm>
                <a:off x="1573306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" name="Text Box 9">
              <a:extLst>
                <a:ext uri="{FF2B5EF4-FFF2-40B4-BE49-F238E27FC236}">
                  <a16:creationId xmlns:a16="http://schemas.microsoft.com/office/drawing/2014/main" id="{C9CEB839-DC49-35B8-C062-890941555A58}"/>
                </a:ext>
              </a:extLst>
            </p:cNvPr>
            <p:cNvSpPr txBox="1"/>
            <p:nvPr/>
          </p:nvSpPr>
          <p:spPr>
            <a:xfrm>
              <a:off x="3697941" y="457200"/>
              <a:ext cx="567055" cy="1056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7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+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10">
              <a:extLst>
                <a:ext uri="{FF2B5EF4-FFF2-40B4-BE49-F238E27FC236}">
                  <a16:creationId xmlns:a16="http://schemas.microsoft.com/office/drawing/2014/main" id="{5056D269-D21A-3BFE-B309-7A9F7979621A}"/>
                </a:ext>
              </a:extLst>
            </p:cNvPr>
            <p:cNvSpPr txBox="1"/>
            <p:nvPr/>
          </p:nvSpPr>
          <p:spPr>
            <a:xfrm>
              <a:off x="0" y="0"/>
              <a:ext cx="567055" cy="1056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7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–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12">
              <a:extLst>
                <a:ext uri="{FF2B5EF4-FFF2-40B4-BE49-F238E27FC236}">
                  <a16:creationId xmlns:a16="http://schemas.microsoft.com/office/drawing/2014/main" id="{B6F3454C-C6B3-C02A-68DF-6956347D2DEE}"/>
                </a:ext>
              </a:extLst>
            </p:cNvPr>
            <p:cNvSpPr txBox="1"/>
            <p:nvPr/>
          </p:nvSpPr>
          <p:spPr>
            <a:xfrm>
              <a:off x="7395882" y="457200"/>
              <a:ext cx="567055" cy="1056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7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=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E6B2F4D-F032-5DCB-41E8-C674C9807AFB}"/>
                </a:ext>
              </a:extLst>
            </p:cNvPr>
            <p:cNvSpPr/>
            <p:nvPr/>
          </p:nvSpPr>
          <p:spPr>
            <a:xfrm>
              <a:off x="8014447" y="94129"/>
              <a:ext cx="1552575" cy="219900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3A73AEB-BA54-11C5-DD60-B3B79370A2D4}"/>
                </a:ext>
              </a:extLst>
            </p:cNvPr>
            <p:cNvGrpSpPr/>
            <p:nvPr/>
          </p:nvGrpSpPr>
          <p:grpSpPr>
            <a:xfrm>
              <a:off x="4303059" y="94129"/>
              <a:ext cx="3125881" cy="2199005"/>
              <a:chOff x="0" y="0"/>
              <a:chExt cx="3125881" cy="2199005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35A8974-FF7E-7BB5-7CC6-7741AD785FB6}"/>
                  </a:ext>
                </a:extLst>
              </p:cNvPr>
              <p:cNvSpPr/>
              <p:nvPr/>
            </p:nvSpPr>
            <p:spPr>
              <a:xfrm>
                <a:off x="0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328803C-D665-4530-4D90-0174273B28DE}"/>
                  </a:ext>
                </a:extLst>
              </p:cNvPr>
              <p:cNvSpPr/>
              <p:nvPr/>
            </p:nvSpPr>
            <p:spPr>
              <a:xfrm>
                <a:off x="1573306" y="0"/>
                <a:ext cx="1552575" cy="219900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AC475F2-9F6A-8BAB-A405-ADA8FC848B99}"/>
              </a:ext>
            </a:extLst>
          </p:cNvPr>
          <p:cNvSpPr/>
          <p:nvPr/>
        </p:nvSpPr>
        <p:spPr>
          <a:xfrm>
            <a:off x="3437323" y="381964"/>
            <a:ext cx="5107305" cy="13958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8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Make It </a:t>
            </a:r>
            <a:r>
              <a:rPr lang="en-US" sz="4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Close Game Board 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28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Bay-Williams,Jennifer M</dc:creator>
  <cp:lastModifiedBy>Tori Mirsadjadi (she/her/hers)</cp:lastModifiedBy>
  <cp:revision>1</cp:revision>
  <dcterms:created xsi:type="dcterms:W3CDTF">2022-04-15T22:44:00Z</dcterms:created>
  <dcterms:modified xsi:type="dcterms:W3CDTF">2022-05-31T18:11:28Z</dcterms:modified>
</cp:coreProperties>
</file>