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1"/>
    <p:restoredTop sz="91761"/>
  </p:normalViewPr>
  <p:slideViewPr>
    <p:cSldViewPr snapToGrid="0" snapToObjects="1">
      <p:cViewPr>
        <p:scale>
          <a:sx n="80" d="100"/>
          <a:sy n="80" d="100"/>
        </p:scale>
        <p:origin x="33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8C35708D-8162-5647-9E95-1FB16F03BC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4306246"/>
                  </p:ext>
                </p:extLst>
              </p:nvPr>
            </p:nvGraphicFramePr>
            <p:xfrm>
              <a:off x="0" y="0"/>
              <a:ext cx="6858000" cy="9143999"/>
            </p:xfrm>
            <a:graphic>
              <a:graphicData uri="http://schemas.openxmlformats.org/drawingml/2006/table">
                <a:tbl>
                  <a:tblPr firstRow="1" firstCol="1" bandRow="1" bandCol="1">
                    <a:tableStyleId>{2D5ABB26-0587-4C30-8999-92F81FD0307C}</a:tableStyleId>
                  </a:tblPr>
                  <a:tblGrid>
                    <a:gridCol w="2286000">
                      <a:extLst>
                        <a:ext uri="{9D8B030D-6E8A-4147-A177-3AD203B41FA5}">
                          <a16:colId xmlns:a16="http://schemas.microsoft.com/office/drawing/2014/main" val="723330667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827026664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1782864688"/>
                        </a:ext>
                      </a:extLst>
                    </a:gridCol>
                  </a:tblGrid>
                  <a:tr h="1814866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smtClean="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smtClean="0">
                                      <a:effectLst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smtClean="0">
                                      <a:effectLst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600" dirty="0">
                              <a:effectLst/>
                            </a:rPr>
                            <a:t> 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36059117"/>
                      </a:ext>
                    </a:extLst>
                  </a:tr>
                  <a:tr h="18380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smtClean="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smtClean="0">
                                      <a:effectLst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smtClean="0">
                                      <a:effectLst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600" dirty="0">
                              <a:effectLst/>
                            </a:rPr>
                            <a:t> 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27437895"/>
                      </a:ext>
                    </a:extLst>
                  </a:tr>
                  <a:tr h="1814866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smtClean="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smtClean="0">
                                      <a:effectLst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smtClean="0">
                                      <a:effectLst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600" dirty="0">
                              <a:effectLst/>
                            </a:rPr>
                            <a:t> 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01694218"/>
                      </a:ext>
                    </a:extLst>
                  </a:tr>
                  <a:tr h="18380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smtClean="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smtClean="0">
                                      <a:effectLst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smtClean="0">
                                      <a:effectLst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600" dirty="0">
                              <a:effectLst/>
                            </a:rPr>
                            <a:t> 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70214113"/>
                      </a:ext>
                    </a:extLst>
                  </a:tr>
                  <a:tr h="18380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smtClean="0">
                                      <a:effectLst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smtClean="0">
                                      <a:effectLst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smtClean="0">
                                      <a:effectLst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600" dirty="0">
                              <a:effectLst/>
                            </a:rPr>
                            <a:t> 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407171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8C35708D-8162-5647-9E95-1FB16F03BC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84306246"/>
                  </p:ext>
                </p:extLst>
              </p:nvPr>
            </p:nvGraphicFramePr>
            <p:xfrm>
              <a:off x="0" y="0"/>
              <a:ext cx="6858000" cy="9143999"/>
            </p:xfrm>
            <a:graphic>
              <a:graphicData uri="http://schemas.openxmlformats.org/drawingml/2006/table">
                <a:tbl>
                  <a:tblPr firstRow="1" firstCol="1" bandRow="1" bandCol="1">
                    <a:tableStyleId>{2D5ABB26-0587-4C30-8999-92F81FD0307C}</a:tableStyleId>
                  </a:tblPr>
                  <a:tblGrid>
                    <a:gridCol w="2286000">
                      <a:extLst>
                        <a:ext uri="{9D8B030D-6E8A-4147-A177-3AD203B41FA5}">
                          <a16:colId xmlns:a16="http://schemas.microsoft.com/office/drawing/2014/main" val="723330667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827026664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1782864688"/>
                        </a:ext>
                      </a:extLst>
                    </a:gridCol>
                  </a:tblGrid>
                  <a:tr h="1814866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56" t="-699" r="-101111" b="-404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36059117"/>
                      </a:ext>
                    </a:extLst>
                  </a:tr>
                  <a:tr h="18380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56" t="-99310" r="-101111" b="-2993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27437895"/>
                      </a:ext>
                    </a:extLst>
                  </a:tr>
                  <a:tr h="1814866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56" t="-202098" r="-101111" b="-2034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01694218"/>
                      </a:ext>
                    </a:extLst>
                  </a:tr>
                  <a:tr h="18380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56" t="-300000" r="-101111" b="-10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70214113"/>
                      </a:ext>
                    </a:extLst>
                  </a:tr>
                  <a:tr h="18380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 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3600" dirty="0">
                              <a:effectLst/>
                            </a:rPr>
                            <a:t>0</a:t>
                          </a: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56" t="-397241" r="-101111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Close to</a:t>
                          </a: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800" dirty="0">
                              <a:effectLst/>
                            </a:rPr>
                            <a:t> </a:t>
                          </a:r>
                          <a:r>
                            <a:rPr lang="en-US" sz="3600" dirty="0">
                              <a:effectLst/>
                            </a:rPr>
                            <a:t>1</a:t>
                          </a:r>
                          <a:endParaRPr lang="en-US" sz="36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8226" marR="48226" marT="0" marB="0"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4071719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51</Words>
  <Application>Microsoft Macintosh PowerPoint</Application>
  <PresentationFormat>Letter Paper (8.5x11 in)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3</cp:revision>
  <dcterms:created xsi:type="dcterms:W3CDTF">2020-12-31T15:11:03Z</dcterms:created>
  <dcterms:modified xsi:type="dcterms:W3CDTF">2021-04-13T14:32:07Z</dcterms:modified>
</cp:coreProperties>
</file>