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1701"/>
  </p:normalViewPr>
  <p:slideViewPr>
    <p:cSldViewPr snapToGrid="0" snapToObjects="1">
      <p:cViewPr>
        <p:scale>
          <a:sx n="100" d="100"/>
          <a:sy n="100" d="100"/>
        </p:scale>
        <p:origin x="15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 (she/her/hers)" userId="829506b3-188b-40ef-b775-a5ec767efb4e" providerId="ADAL" clId="{805A8388-146F-4F5C-981A-AEEE8D53F217}"/>
    <pc:docChg chg="undo custSel modSld">
      <pc:chgData name="Tori Mirsadjadi (she/her/hers)" userId="829506b3-188b-40ef-b775-a5ec767efb4e" providerId="ADAL" clId="{805A8388-146F-4F5C-981A-AEEE8D53F217}" dt="2022-05-31T15:50:45.346" v="50" actId="20577"/>
      <pc:docMkLst>
        <pc:docMk/>
      </pc:docMkLst>
      <pc:sldChg chg="modSp mod">
        <pc:chgData name="Tori Mirsadjadi (she/her/hers)" userId="829506b3-188b-40ef-b775-a5ec767efb4e" providerId="ADAL" clId="{805A8388-146F-4F5C-981A-AEEE8D53F217}" dt="2022-05-31T15:50:45.346" v="50" actId="20577"/>
        <pc:sldMkLst>
          <pc:docMk/>
          <pc:sldMk cId="3697249080" sldId="256"/>
        </pc:sldMkLst>
        <pc:spChg chg="mod">
          <ac:chgData name="Tori Mirsadjadi (she/her/hers)" userId="829506b3-188b-40ef-b775-a5ec767efb4e" providerId="ADAL" clId="{805A8388-146F-4F5C-981A-AEEE8D53F217}" dt="2022-05-31T15:50:45.346" v="50" actId="20577"/>
          <ac:spMkLst>
            <pc:docMk/>
            <pc:sldMk cId="3697249080" sldId="256"/>
            <ac:spMk id="5" creationId="{532CA1A5-E9FE-E246-86D5-F8CF245A922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74637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Take </a:t>
            </a:r>
            <a:r>
              <a:rPr lang="en-US" sz="2000" b="1">
                <a:solidFill>
                  <a:schemeClr val="tx1"/>
                </a:solidFill>
              </a:rPr>
              <a:t>5 Target Recording </a:t>
            </a:r>
            <a:r>
              <a:rPr lang="en-US" sz="2000" b="1" dirty="0">
                <a:solidFill>
                  <a:schemeClr val="tx1"/>
                </a:solidFill>
              </a:rPr>
              <a:t>Sheet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587811"/>
            <a:ext cx="6238364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Pull two cards to make a two-digit negative number that is the target for the round. Then take 5 cards and use as many as you can to get a sum close to the target. Sum within 5 of the target scores as many cards as you used (5 points if you used all 5 cards). Closest sum scores 2 bonus points. First to 40 wins.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C728476B-A367-E64D-85C2-3E9FC14304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670444"/>
              </p:ext>
            </p:extLst>
          </p:nvPr>
        </p:nvGraphicFramePr>
        <p:xfrm>
          <a:off x="219721" y="1263586"/>
          <a:ext cx="6447409" cy="74098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161">
                  <a:extLst>
                    <a:ext uri="{9D8B030D-6E8A-4147-A177-3AD203B41FA5}">
                      <a16:colId xmlns:a16="http://schemas.microsoft.com/office/drawing/2014/main" val="3307246902"/>
                    </a:ext>
                  </a:extLst>
                </a:gridCol>
                <a:gridCol w="2632751">
                  <a:extLst>
                    <a:ext uri="{9D8B030D-6E8A-4147-A177-3AD203B41FA5}">
                      <a16:colId xmlns:a16="http://schemas.microsoft.com/office/drawing/2014/main" val="89577473"/>
                    </a:ext>
                  </a:extLst>
                </a:gridCol>
                <a:gridCol w="613364">
                  <a:extLst>
                    <a:ext uri="{9D8B030D-6E8A-4147-A177-3AD203B41FA5}">
                      <a16:colId xmlns:a16="http://schemas.microsoft.com/office/drawing/2014/main" val="2297219769"/>
                    </a:ext>
                  </a:extLst>
                </a:gridCol>
                <a:gridCol w="2576133">
                  <a:extLst>
                    <a:ext uri="{9D8B030D-6E8A-4147-A177-3AD203B41FA5}">
                      <a16:colId xmlns:a16="http://schemas.microsoft.com/office/drawing/2014/main" val="3960360402"/>
                    </a:ext>
                  </a:extLst>
                </a:gridCol>
              </a:tblGrid>
              <a:tr h="61034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Target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My Problem Solved </a:t>
                      </a:r>
                    </a:p>
                    <a:p>
                      <a:pPr algn="ctr"/>
                      <a:r>
                        <a:rPr lang="en-US" sz="1200" dirty="0"/>
                        <a:t>With Partial Sums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Target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My Problem Solved </a:t>
                      </a:r>
                    </a:p>
                    <a:p>
                      <a:pPr algn="ctr"/>
                      <a:r>
                        <a:rPr lang="en-US" sz="1200" dirty="0"/>
                        <a:t>With Partial Sums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505367"/>
                  </a:ext>
                </a:extLst>
              </a:tr>
              <a:tr h="135991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606644"/>
                  </a:ext>
                </a:extLst>
              </a:tr>
              <a:tr h="135991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3981813"/>
                  </a:ext>
                </a:extLst>
              </a:tr>
              <a:tr h="135991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1386553"/>
                  </a:ext>
                </a:extLst>
              </a:tr>
              <a:tr h="135991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4944831"/>
                  </a:ext>
                </a:extLst>
              </a:tr>
              <a:tr h="135991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751884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80619A6-C965-5F40-8420-93B2B66DB6B3}"/>
              </a:ext>
            </a:extLst>
          </p:cNvPr>
          <p:cNvSpPr txBox="1"/>
          <p:nvPr/>
        </p:nvSpPr>
        <p:spPr>
          <a:xfrm>
            <a:off x="221942" y="8726750"/>
            <a:ext cx="6489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After the game, tell which problems were best solved with partial sums and which weren’t.</a:t>
            </a:r>
          </a:p>
        </p:txBody>
      </p: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111</Words>
  <Application>Microsoft Office PowerPoint</Application>
  <PresentationFormat>Letter Paper (8.5x11 in)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 (she/her/hers)</cp:lastModifiedBy>
  <cp:revision>15</cp:revision>
  <dcterms:created xsi:type="dcterms:W3CDTF">2020-12-31T15:11:03Z</dcterms:created>
  <dcterms:modified xsi:type="dcterms:W3CDTF">2022-05-31T15:50:47Z</dcterms:modified>
</cp:coreProperties>
</file>