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7"/>
    <p:restoredTop sz="91726"/>
  </p:normalViewPr>
  <p:slideViewPr>
    <p:cSldViewPr snapToGrid="0" snapToObjects="1">
      <p:cViewPr>
        <p:scale>
          <a:sx n="150" d="100"/>
          <a:sy n="150" d="100"/>
        </p:scale>
        <p:origin x="42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35467" y="109243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Backward Breaks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35466" y="421340"/>
            <a:ext cx="8873065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Select a decomposed expression card. Find the product. Write the original problem. Tell if there is a more efficient way to think about the problem.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F2F1B3C-83C5-EA47-BDCC-E02A94563A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3846414"/>
              </p:ext>
            </p:extLst>
          </p:nvPr>
        </p:nvGraphicFramePr>
        <p:xfrm>
          <a:off x="227263" y="867384"/>
          <a:ext cx="8403170" cy="56394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2478">
                  <a:extLst>
                    <a:ext uri="{9D8B030D-6E8A-4147-A177-3AD203B41FA5}">
                      <a16:colId xmlns:a16="http://schemas.microsoft.com/office/drawing/2014/main" val="255700120"/>
                    </a:ext>
                  </a:extLst>
                </a:gridCol>
                <a:gridCol w="2817512">
                  <a:extLst>
                    <a:ext uri="{9D8B030D-6E8A-4147-A177-3AD203B41FA5}">
                      <a16:colId xmlns:a16="http://schemas.microsoft.com/office/drawing/2014/main" val="1489679270"/>
                    </a:ext>
                  </a:extLst>
                </a:gridCol>
                <a:gridCol w="975292">
                  <a:extLst>
                    <a:ext uri="{9D8B030D-6E8A-4147-A177-3AD203B41FA5}">
                      <a16:colId xmlns:a16="http://schemas.microsoft.com/office/drawing/2014/main" val="3573423377"/>
                    </a:ext>
                  </a:extLst>
                </a:gridCol>
                <a:gridCol w="2987888">
                  <a:extLst>
                    <a:ext uri="{9D8B030D-6E8A-4147-A177-3AD203B41FA5}">
                      <a16:colId xmlns:a16="http://schemas.microsoft.com/office/drawing/2014/main" val="2447756417"/>
                    </a:ext>
                  </a:extLst>
                </a:gridCol>
              </a:tblGrid>
              <a:tr h="2474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Decomposed Problem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14" marR="5531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Product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14" marR="5531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Original Problem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14" marR="5531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effectLst/>
                        </a:rPr>
                        <a:t>Is there a more efficient way to think about the problem?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14" marR="5531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3390420"/>
                  </a:ext>
                </a:extLst>
              </a:tr>
              <a:tr h="36580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6 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×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 10 + 6 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×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 10 + 6 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×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 9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14" marR="5531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6 × 10 = 60, 6 × 10 = 60, 6 × 9 = 54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60 + 60 + 54 = 174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So, the product </a:t>
                      </a: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is 174.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14" marR="5531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6 × 29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14" marR="5531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It would be more efficient to think about 6 × 20 and then add 6 × 9.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14" marR="5531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6876502"/>
                  </a:ext>
                </a:extLst>
              </a:tr>
              <a:tr h="12193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14" marR="5531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14" marR="5531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14" marR="5531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14" marR="5531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176589"/>
                  </a:ext>
                </a:extLst>
              </a:tr>
              <a:tr h="12193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14" marR="5531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14" marR="5531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14" marR="5531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14" marR="5531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3730326"/>
                  </a:ext>
                </a:extLst>
              </a:tr>
              <a:tr h="12193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14" marR="5531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14" marR="5531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14" marR="5531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14" marR="5531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9533072"/>
                  </a:ext>
                </a:extLst>
              </a:tr>
              <a:tr h="12193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14" marR="5531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14" marR="5531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14" marR="5531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14" marR="5531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5443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158</Words>
  <Application>Microsoft Office PowerPoint</Application>
  <PresentationFormat>Letter Paper (8.5x11 in)</PresentationFormat>
  <Paragraphs>57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Chalkboard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8</cp:revision>
  <dcterms:created xsi:type="dcterms:W3CDTF">2020-12-31T15:11:03Z</dcterms:created>
  <dcterms:modified xsi:type="dcterms:W3CDTF">2021-04-01T23:45:41Z</dcterms:modified>
</cp:coreProperties>
</file>