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sldIdLst>
    <p:sldId id="256" r:id="rId2"/>
    <p:sldId id="258" r:id="rId3"/>
    <p:sldId id="260" r:id="rId4"/>
    <p:sldId id="262" r:id="rId5"/>
    <p:sldId id="264" r:id="rId6"/>
    <p:sldId id="266" r:id="rId7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95"/>
    <p:restoredTop sz="91620"/>
  </p:normalViewPr>
  <p:slideViewPr>
    <p:cSldViewPr snapToGrid="0" snapToObjects="1">
      <p:cViewPr varScale="1">
        <p:scale>
          <a:sx n="108" d="100"/>
          <a:sy n="108" d="100"/>
        </p:scale>
        <p:origin x="18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48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88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19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93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0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917ACA3F-845B-6640-87F2-79423254B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40865"/>
              </p:ext>
            </p:extLst>
          </p:nvPr>
        </p:nvGraphicFramePr>
        <p:xfrm>
          <a:off x="402771" y="408214"/>
          <a:ext cx="8338458" cy="604157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169229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4169229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70 + 5 ×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 × 50 + 4 × 20 + 4 × 3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 × 6 + 20 × 6 + 6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20 × 9 + 20 × 9 + 1 ×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30 × 5 + 30 × 5 + 5 × 5 + 2 × 5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40 × 60 + 3 × 60 + 40 × 4 + 3 × 5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54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917ACA3F-845B-6640-87F2-79423254B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117526"/>
              </p:ext>
            </p:extLst>
          </p:nvPr>
        </p:nvGraphicFramePr>
        <p:xfrm>
          <a:off x="402771" y="408214"/>
          <a:ext cx="8338458" cy="604157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169229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4169229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 × 80 + 6 × 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 × 20 + 1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5 + 4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60 × 90 + 2 × 90 + 60 × 4 + 2 × 4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10 × 43 + 10 × 43 + 10 × 43 + 5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/>
                        <a:t>10 × 56 + 10 × 56 + 10 × 56 + 2 × 56 + 2 × 56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54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966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917ACA3F-845B-6640-87F2-79423254B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57711"/>
              </p:ext>
            </p:extLst>
          </p:nvPr>
        </p:nvGraphicFramePr>
        <p:xfrm>
          <a:off x="402771" y="408214"/>
          <a:ext cx="8338458" cy="604157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169229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4169229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10 × 7 + 10 × 7 + 10 × 7 + 3 × 7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10 × 87 + 1 × 87 + 1 × 87 + 1 × 87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40 × 51 + 5 × 51 + 4 × 51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× 6 + 30 × 6 + 2 × 6 + 2 × 6</a:t>
                      </a:r>
                      <a:endParaRPr 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5 × 20 + 5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× 32 + 30 × 32 + 6 × 30 + 6 × 2</a:t>
                      </a:r>
                      <a:endParaRPr 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54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27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917ACA3F-845B-6640-87F2-79423254B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685095"/>
              </p:ext>
            </p:extLst>
          </p:nvPr>
        </p:nvGraphicFramePr>
        <p:xfrm>
          <a:off x="402771" y="408214"/>
          <a:ext cx="8338458" cy="604157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169229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4169229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× 320 + 2 × 320 + 2 × 320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4,000 × 6 + 900 × 6 + 2 × 6</a:t>
                      </a:r>
                      <a:endParaRPr lang="en-US" sz="4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 × 7 + 400 × 7 + 60 × 7 + 6 × 7</a:t>
                      </a:r>
                      <a:endParaRPr 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 × 8 + 10 × 8 + 2 × 8</a:t>
                      </a:r>
                      <a:endParaRPr 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× 7 + 100 × 7 + 100 × 7 + 40 × 7 + 5 × 7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9,000 × 5 + 25 × 5 + 25 × 5 + 5 × 5</a:t>
                      </a:r>
                      <a:endParaRPr 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54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7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917ACA3F-845B-6640-87F2-79423254B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642154"/>
              </p:ext>
            </p:extLst>
          </p:nvPr>
        </p:nvGraphicFramePr>
        <p:xfrm>
          <a:off x="402771" y="408214"/>
          <a:ext cx="8338458" cy="604157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169229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4169229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× 540 + 1 × 540</a:t>
                      </a:r>
                      <a:endParaRPr lang="en-US" sz="6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× 3,000 + 7 × 300 + 7 × 70 + 7 × 8</a:t>
                      </a:r>
                      <a:endParaRPr 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× 7,601 + 1 × 7,601</a:t>
                      </a:r>
                      <a:endParaRPr lang="en-US" sz="5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652 × 2 + 652 × 1</a:t>
                      </a:r>
                      <a:endParaRPr lang="en-US" sz="8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× 5 + 100 × 5 + 100 × 5 + 8 × 5</a:t>
                      </a:r>
                      <a:endParaRPr 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2,000 × 8 + 400 × 8 + 90 × 8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54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15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917ACA3F-845B-6640-87F2-79423254B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184430"/>
              </p:ext>
            </p:extLst>
          </p:nvPr>
        </p:nvGraphicFramePr>
        <p:xfrm>
          <a:off x="402771" y="408214"/>
          <a:ext cx="8338458" cy="604157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169229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4169229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× 718 × 1 × 718</a:t>
                      </a:r>
                      <a:endParaRPr lang="en-US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× 4,000 + 8 × 300 + 8 × 90 + 8 × 2</a:t>
                      </a:r>
                      <a:endParaRPr lang="en-US" sz="2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× 6,100 × 5 × 30 + 5 × 3</a:t>
                      </a:r>
                      <a:endParaRPr lang="en-US" sz="115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374 × 3 × 3</a:t>
                      </a:r>
                      <a:endParaRPr lang="en-US" sz="23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0138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846 × 2 × 2</a:t>
                      </a:r>
                      <a:endParaRPr lang="en-US" sz="4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× 2,100 + 7 × 30 + 8 × 7</a:t>
                      </a:r>
                      <a:endParaRPr lang="en-US" sz="6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54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624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420</Words>
  <Application>Microsoft Macintosh PowerPoint</Application>
  <PresentationFormat>Letter Paper (8.5x11 in)</PresentationFormat>
  <Paragraphs>42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15</cp:revision>
  <dcterms:created xsi:type="dcterms:W3CDTF">2020-12-31T15:11:03Z</dcterms:created>
  <dcterms:modified xsi:type="dcterms:W3CDTF">2021-05-11T18:01:45Z</dcterms:modified>
</cp:coreProperties>
</file>