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4"/>
  </p:notesMasterIdLst>
  <p:sldIdLst>
    <p:sldId id="256" r:id="rId2"/>
    <p:sldId id="257" r:id="rId3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63"/>
    <p:restoredTop sz="91701"/>
  </p:normalViewPr>
  <p:slideViewPr>
    <p:cSldViewPr snapToGrid="0" snapToObjects="1">
      <p:cViewPr varScale="1">
        <p:scale>
          <a:sx n="123" d="100"/>
          <a:sy n="123" d="100"/>
        </p:scale>
        <p:origin x="891" y="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341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24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34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81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31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38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63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894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8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558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6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08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35467" y="109243"/>
            <a:ext cx="8873066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>
                <a:solidFill>
                  <a:schemeClr val="tx1"/>
                </a:solidFill>
              </a:rPr>
              <a:t>Same But Different Cards</a:t>
            </a:r>
          </a:p>
        </p:txBody>
      </p:sp>
      <p:graphicFrame>
        <p:nvGraphicFramePr>
          <p:cNvPr id="7" name="Table 5">
            <a:extLst>
              <a:ext uri="{FF2B5EF4-FFF2-40B4-BE49-F238E27FC236}">
                <a16:creationId xmlns:a16="http://schemas.microsoft.com/office/drawing/2014/main" id="{18F046D8-3CD8-6549-8C6A-C1000EAAD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8635055"/>
              </p:ext>
            </p:extLst>
          </p:nvPr>
        </p:nvGraphicFramePr>
        <p:xfrm>
          <a:off x="135467" y="867224"/>
          <a:ext cx="8873064" cy="55854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18266">
                  <a:extLst>
                    <a:ext uri="{9D8B030D-6E8A-4147-A177-3AD203B41FA5}">
                      <a16:colId xmlns:a16="http://schemas.microsoft.com/office/drawing/2014/main" val="178954295"/>
                    </a:ext>
                  </a:extLst>
                </a:gridCol>
                <a:gridCol w="2218266">
                  <a:extLst>
                    <a:ext uri="{9D8B030D-6E8A-4147-A177-3AD203B41FA5}">
                      <a16:colId xmlns:a16="http://schemas.microsoft.com/office/drawing/2014/main" val="151854530"/>
                    </a:ext>
                  </a:extLst>
                </a:gridCol>
                <a:gridCol w="2218266">
                  <a:extLst>
                    <a:ext uri="{9D8B030D-6E8A-4147-A177-3AD203B41FA5}">
                      <a16:colId xmlns:a16="http://schemas.microsoft.com/office/drawing/2014/main" val="3914269491"/>
                    </a:ext>
                  </a:extLst>
                </a:gridCol>
                <a:gridCol w="2218266">
                  <a:extLst>
                    <a:ext uri="{9D8B030D-6E8A-4147-A177-3AD203B41FA5}">
                      <a16:colId xmlns:a16="http://schemas.microsoft.com/office/drawing/2014/main" val="1235823180"/>
                    </a:ext>
                  </a:extLst>
                </a:gridCol>
              </a:tblGrid>
              <a:tr h="539358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8 × 15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 </a:t>
                      </a:r>
                      <a:r>
                        <a:rPr lang="en-US" sz="2800" dirty="0"/>
                        <a:t>×</a:t>
                      </a:r>
                      <a:r>
                        <a:rPr lang="en-US" sz="2400" dirty="0"/>
                        <a:t> 44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5278232"/>
                  </a:ext>
                </a:extLst>
              </a:tr>
              <a:tr h="2220776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A</a:t>
                      </a:r>
                    </a:p>
                    <a:p>
                      <a:pPr algn="l"/>
                      <a:endParaRPr lang="en-US" sz="20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4 × 15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4 × 15</a:t>
                      </a:r>
                      <a:endParaRPr lang="en-US" sz="2000" dirty="0"/>
                    </a:p>
                    <a:p>
                      <a:pPr algn="l"/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B</a:t>
                      </a:r>
                    </a:p>
                    <a:p>
                      <a:pPr algn="l"/>
                      <a:endParaRPr lang="en-US" sz="20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2 × 15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__ × 15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A</a:t>
                      </a:r>
                    </a:p>
                    <a:p>
                      <a:pPr algn="l"/>
                      <a:endParaRPr lang="en-US" sz="2000" dirty="0"/>
                    </a:p>
                    <a:p>
                      <a:pPr algn="ctr"/>
                      <a:r>
                        <a:rPr lang="en-US" sz="2800" dirty="0"/>
                        <a:t>1 × 44</a:t>
                      </a:r>
                    </a:p>
                    <a:p>
                      <a:pPr algn="ctr"/>
                      <a:r>
                        <a:rPr lang="en-US" sz="2800" dirty="0"/>
                        <a:t>4 × 44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B</a:t>
                      </a:r>
                    </a:p>
                    <a:p>
                      <a:pPr algn="l"/>
                      <a:endParaRPr lang="en-US" sz="2000" dirty="0"/>
                    </a:p>
                    <a:p>
                      <a:pPr algn="ctr"/>
                      <a:r>
                        <a:rPr lang="en-US" sz="2800" dirty="0"/>
                        <a:t>5 × 40</a:t>
                      </a:r>
                    </a:p>
                    <a:p>
                      <a:pPr algn="ctr"/>
                      <a:r>
                        <a:rPr lang="en-US" sz="2800" dirty="0"/>
                        <a:t>5 × 4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8951935"/>
                  </a:ext>
                </a:extLst>
              </a:tr>
              <a:tr h="539358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12 × 30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424 ×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41172881"/>
                  </a:ext>
                </a:extLst>
              </a:tr>
              <a:tr h="2220776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A</a:t>
                      </a:r>
                    </a:p>
                    <a:p>
                      <a:pPr algn="l"/>
                      <a:endParaRPr lang="en-US" sz="2000" dirty="0"/>
                    </a:p>
                    <a:p>
                      <a:pPr algn="ctr"/>
                      <a:r>
                        <a:rPr lang="en-US" sz="2800" dirty="0"/>
                        <a:t>2 × 30</a:t>
                      </a:r>
                    </a:p>
                    <a:p>
                      <a:pPr algn="ctr"/>
                      <a:r>
                        <a:rPr lang="en-US" sz="2800" dirty="0"/>
                        <a:t>10 × 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B</a:t>
                      </a:r>
                    </a:p>
                    <a:p>
                      <a:pPr algn="l"/>
                      <a:endParaRPr lang="en-US" sz="2000" dirty="0"/>
                    </a:p>
                    <a:p>
                      <a:pPr algn="ctr"/>
                      <a:r>
                        <a:rPr lang="en-US" sz="2800" dirty="0"/>
                        <a:t>6 × 30</a:t>
                      </a:r>
                    </a:p>
                    <a:p>
                      <a:pPr algn="ctr"/>
                      <a:r>
                        <a:rPr lang="en-US" sz="2800" dirty="0"/>
                        <a:t>6 × 30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A</a:t>
                      </a:r>
                    </a:p>
                    <a:p>
                      <a:pPr algn="l"/>
                      <a:endParaRPr lang="en-US" sz="2000" dirty="0"/>
                    </a:p>
                    <a:p>
                      <a:pPr algn="ctr"/>
                      <a:r>
                        <a:rPr lang="en-US" sz="2800" dirty="0"/>
                        <a:t>2 × 424</a:t>
                      </a:r>
                    </a:p>
                    <a:p>
                      <a:pPr algn="ctr"/>
                      <a:r>
                        <a:rPr lang="en-US" sz="2800" dirty="0"/>
                        <a:t>2 × 424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4 × 424</a:t>
                      </a:r>
                    </a:p>
                    <a:p>
                      <a:pPr algn="l"/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B</a:t>
                      </a:r>
                    </a:p>
                    <a:p>
                      <a:pPr algn="l"/>
                      <a:endParaRPr lang="en-US" sz="2000" dirty="0"/>
                    </a:p>
                    <a:p>
                      <a:pPr algn="ctr"/>
                      <a:r>
                        <a:rPr lang="en-US" sz="2800" dirty="0"/>
                        <a:t>4 × 424</a:t>
                      </a:r>
                    </a:p>
                    <a:p>
                      <a:pPr algn="ctr"/>
                      <a:r>
                        <a:rPr lang="en-US" sz="2800" dirty="0"/>
                        <a:t>4 × 424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169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35467" y="109243"/>
            <a:ext cx="8873066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>
                <a:solidFill>
                  <a:schemeClr val="tx1"/>
                </a:solidFill>
              </a:rPr>
              <a:t>Same But Different Cards</a:t>
            </a:r>
          </a:p>
        </p:txBody>
      </p:sp>
      <p:graphicFrame>
        <p:nvGraphicFramePr>
          <p:cNvPr id="7" name="Table 5">
            <a:extLst>
              <a:ext uri="{FF2B5EF4-FFF2-40B4-BE49-F238E27FC236}">
                <a16:creationId xmlns:a16="http://schemas.microsoft.com/office/drawing/2014/main" id="{18F046D8-3CD8-6549-8C6A-C1000EAAD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5804733"/>
              </p:ext>
            </p:extLst>
          </p:nvPr>
        </p:nvGraphicFramePr>
        <p:xfrm>
          <a:off x="135467" y="867224"/>
          <a:ext cx="8873064" cy="55202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18266">
                  <a:extLst>
                    <a:ext uri="{9D8B030D-6E8A-4147-A177-3AD203B41FA5}">
                      <a16:colId xmlns:a16="http://schemas.microsoft.com/office/drawing/2014/main" val="178954295"/>
                    </a:ext>
                  </a:extLst>
                </a:gridCol>
                <a:gridCol w="2218266">
                  <a:extLst>
                    <a:ext uri="{9D8B030D-6E8A-4147-A177-3AD203B41FA5}">
                      <a16:colId xmlns:a16="http://schemas.microsoft.com/office/drawing/2014/main" val="151854530"/>
                    </a:ext>
                  </a:extLst>
                </a:gridCol>
                <a:gridCol w="2218266">
                  <a:extLst>
                    <a:ext uri="{9D8B030D-6E8A-4147-A177-3AD203B41FA5}">
                      <a16:colId xmlns:a16="http://schemas.microsoft.com/office/drawing/2014/main" val="3914269491"/>
                    </a:ext>
                  </a:extLst>
                </a:gridCol>
                <a:gridCol w="2218266">
                  <a:extLst>
                    <a:ext uri="{9D8B030D-6E8A-4147-A177-3AD203B41FA5}">
                      <a16:colId xmlns:a16="http://schemas.microsoft.com/office/drawing/2014/main" val="1235823180"/>
                    </a:ext>
                  </a:extLst>
                </a:gridCol>
              </a:tblGrid>
              <a:tr h="539358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36 × 22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25 × 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5278232"/>
                  </a:ext>
                </a:extLst>
              </a:tr>
              <a:tr h="2220776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A</a:t>
                      </a:r>
                    </a:p>
                    <a:p>
                      <a:pPr algn="l"/>
                      <a:endParaRPr lang="en-US" sz="2000" dirty="0"/>
                    </a:p>
                    <a:p>
                      <a:pPr algn="ctr"/>
                      <a:r>
                        <a:rPr lang="en-US" sz="2800" dirty="0"/>
                        <a:t>36 × 20</a:t>
                      </a:r>
                    </a:p>
                    <a:p>
                      <a:pPr algn="ctr"/>
                      <a:r>
                        <a:rPr lang="en-US" sz="2800" dirty="0"/>
                        <a:t>36 × 2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B</a:t>
                      </a:r>
                    </a:p>
                    <a:p>
                      <a:pPr algn="l"/>
                      <a:endParaRPr lang="en-US" sz="2000" dirty="0"/>
                    </a:p>
                    <a:p>
                      <a:pPr algn="ctr"/>
                      <a:r>
                        <a:rPr lang="en-US" sz="2800" dirty="0"/>
                        <a:t>30 × 22</a:t>
                      </a:r>
                    </a:p>
                    <a:p>
                      <a:pPr algn="ctr"/>
                      <a:r>
                        <a:rPr lang="en-US" sz="2800" dirty="0"/>
                        <a:t>6 × 22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A</a:t>
                      </a:r>
                    </a:p>
                    <a:p>
                      <a:pPr algn="l"/>
                      <a:endParaRPr lang="en-US" sz="2000" dirty="0"/>
                    </a:p>
                    <a:p>
                      <a:pPr algn="ctr"/>
                      <a:r>
                        <a:rPr lang="en-US" sz="2800" dirty="0"/>
                        <a:t>25 × 10</a:t>
                      </a:r>
                    </a:p>
                    <a:p>
                      <a:pPr algn="ctr"/>
                      <a:r>
                        <a:rPr lang="en-US" sz="2800" dirty="0"/>
                        <a:t>25 ×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B</a:t>
                      </a:r>
                    </a:p>
                    <a:p>
                      <a:pPr algn="l"/>
                      <a:endParaRPr lang="en-US" sz="2000" dirty="0"/>
                    </a:p>
                    <a:p>
                      <a:pPr algn="ctr"/>
                      <a:r>
                        <a:rPr lang="en-US" sz="2800" dirty="0"/>
                        <a:t>25 × 4</a:t>
                      </a:r>
                    </a:p>
                    <a:p>
                      <a:pPr algn="ctr"/>
                      <a:r>
                        <a:rPr lang="en-US" sz="2800" dirty="0"/>
                        <a:t>25 × 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25 × __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8951935"/>
                  </a:ext>
                </a:extLst>
              </a:tr>
              <a:tr h="539358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 × 176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9 × 140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41172881"/>
                  </a:ext>
                </a:extLst>
              </a:tr>
              <a:tr h="2220776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A</a:t>
                      </a:r>
                    </a:p>
                    <a:p>
                      <a:pPr algn="l"/>
                      <a:endParaRPr lang="en-US" sz="2000" dirty="0"/>
                    </a:p>
                    <a:p>
                      <a:pPr algn="ctr"/>
                      <a:r>
                        <a:rPr lang="en-US" sz="2800" dirty="0"/>
                        <a:t>2 × 160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2 × 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B</a:t>
                      </a:r>
                    </a:p>
                    <a:p>
                      <a:pPr algn="l"/>
                      <a:endParaRPr lang="en-US" sz="2000" dirty="0"/>
                    </a:p>
                    <a:p>
                      <a:pPr algn="ctr"/>
                      <a:r>
                        <a:rPr lang="en-US" sz="2800" dirty="0"/>
                        <a:t>2 × 150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2 × 26</a:t>
                      </a:r>
                    </a:p>
                    <a:p>
                      <a:pPr algn="ctr"/>
                      <a:endParaRPr lang="en-US" sz="28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A</a:t>
                      </a:r>
                    </a:p>
                    <a:p>
                      <a:pPr algn="l"/>
                      <a:endParaRPr lang="en-US" sz="2000" dirty="0"/>
                    </a:p>
                    <a:p>
                      <a:pPr algn="ctr"/>
                      <a:r>
                        <a:rPr lang="en-US" sz="2800" dirty="0"/>
                        <a:t>9 × 90</a:t>
                      </a:r>
                    </a:p>
                    <a:p>
                      <a:pPr algn="ctr"/>
                      <a:r>
                        <a:rPr lang="en-US" sz="2800" dirty="0"/>
                        <a:t>9 × 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B</a:t>
                      </a:r>
                    </a:p>
                    <a:p>
                      <a:pPr algn="l"/>
                      <a:endParaRPr lang="en-US" sz="2000" dirty="0"/>
                    </a:p>
                    <a:p>
                      <a:pPr algn="ctr"/>
                      <a:r>
                        <a:rPr lang="en-US" sz="2800" dirty="0"/>
                        <a:t>2 × 140</a:t>
                      </a:r>
                    </a:p>
                    <a:p>
                      <a:pPr algn="ctr"/>
                      <a:r>
                        <a:rPr lang="en-US" sz="2800" dirty="0"/>
                        <a:t>4 × 140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3 × 140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169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8043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</TotalTime>
  <Words>155</Words>
  <Application>Microsoft Office PowerPoint</Application>
  <PresentationFormat>Letter Paper (8.5x11 in)</PresentationFormat>
  <Paragraphs>79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8</cp:revision>
  <dcterms:created xsi:type="dcterms:W3CDTF">2020-12-31T15:11:03Z</dcterms:created>
  <dcterms:modified xsi:type="dcterms:W3CDTF">2021-03-30T01:08:34Z</dcterms:modified>
</cp:coreProperties>
</file>