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56" r:id="rId2"/>
  </p:sldIdLst>
  <p:sldSz cx="9144000" cy="6858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p:restoredTop sz="91511"/>
  </p:normalViewPr>
  <p:slideViewPr>
    <p:cSldViewPr snapToGrid="0" snapToObjects="1">
      <p:cViewPr varScale="1">
        <p:scale>
          <a:sx n="101" d="100"/>
          <a:sy n="101" d="100"/>
        </p:scale>
        <p:origin x="252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2CAC0D-8B84-4949-B128-D5C5F98A1A21}" type="datetimeFigureOut">
              <a:rPr lang="en-US" smtClean="0"/>
              <a:t>11/6/21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6F9810-8AA7-B745-B092-2C858C246F9D}" type="slidenum">
              <a:rPr lang="en-US" smtClean="0"/>
              <a:t>‹#›</a:t>
            </a:fld>
            <a:endParaRPr lang="en-US"/>
          </a:p>
        </p:txBody>
      </p:sp>
    </p:spTree>
    <p:extLst>
      <p:ext uri="{BB962C8B-B14F-4D97-AF65-F5344CB8AC3E}">
        <p14:creationId xmlns:p14="http://schemas.microsoft.com/office/powerpoint/2010/main" val="8229323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6F9810-8AA7-B745-B092-2C858C246F9D}" type="slidenum">
              <a:rPr lang="en-US" smtClean="0"/>
              <a:t>1</a:t>
            </a:fld>
            <a:endParaRPr lang="en-US"/>
          </a:p>
        </p:txBody>
      </p:sp>
    </p:spTree>
    <p:extLst>
      <p:ext uri="{BB962C8B-B14F-4D97-AF65-F5344CB8AC3E}">
        <p14:creationId xmlns:p14="http://schemas.microsoft.com/office/powerpoint/2010/main" val="1861671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D39D718-4E4B-1947-92E0-BBED57B9EE73}" type="datetimeFigureOut">
              <a:rPr lang="en-US" smtClean="0"/>
              <a:t>11/6/21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5C39F-DAB2-A34A-A96C-2F347ED29C22}" type="slidenum">
              <a:rPr lang="en-US" smtClean="0"/>
              <a:t>‹#›</a:t>
            </a:fld>
            <a:endParaRPr lang="en-US"/>
          </a:p>
        </p:txBody>
      </p:sp>
    </p:spTree>
    <p:extLst>
      <p:ext uri="{BB962C8B-B14F-4D97-AF65-F5344CB8AC3E}">
        <p14:creationId xmlns:p14="http://schemas.microsoft.com/office/powerpoint/2010/main" val="4156245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39D718-4E4B-1947-92E0-BBED57B9EE73}" type="datetimeFigureOut">
              <a:rPr lang="en-US" smtClean="0"/>
              <a:t>11/6/21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5C39F-DAB2-A34A-A96C-2F347ED29C22}" type="slidenum">
              <a:rPr lang="en-US" smtClean="0"/>
              <a:t>‹#›</a:t>
            </a:fld>
            <a:endParaRPr lang="en-US"/>
          </a:p>
        </p:txBody>
      </p:sp>
    </p:spTree>
    <p:extLst>
      <p:ext uri="{BB962C8B-B14F-4D97-AF65-F5344CB8AC3E}">
        <p14:creationId xmlns:p14="http://schemas.microsoft.com/office/powerpoint/2010/main" val="4236341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39D718-4E4B-1947-92E0-BBED57B9EE73}" type="datetimeFigureOut">
              <a:rPr lang="en-US" smtClean="0"/>
              <a:t>11/6/21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5C39F-DAB2-A34A-A96C-2F347ED29C22}" type="slidenum">
              <a:rPr lang="en-US" smtClean="0"/>
              <a:t>‹#›</a:t>
            </a:fld>
            <a:endParaRPr lang="en-US"/>
          </a:p>
        </p:txBody>
      </p:sp>
    </p:spTree>
    <p:extLst>
      <p:ext uri="{BB962C8B-B14F-4D97-AF65-F5344CB8AC3E}">
        <p14:creationId xmlns:p14="http://schemas.microsoft.com/office/powerpoint/2010/main" val="4147816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39D718-4E4B-1947-92E0-BBED57B9EE73}" type="datetimeFigureOut">
              <a:rPr lang="en-US" smtClean="0"/>
              <a:t>11/6/21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5C39F-DAB2-A34A-A96C-2F347ED29C22}" type="slidenum">
              <a:rPr lang="en-US" smtClean="0"/>
              <a:t>‹#›</a:t>
            </a:fld>
            <a:endParaRPr lang="en-US"/>
          </a:p>
        </p:txBody>
      </p:sp>
    </p:spTree>
    <p:extLst>
      <p:ext uri="{BB962C8B-B14F-4D97-AF65-F5344CB8AC3E}">
        <p14:creationId xmlns:p14="http://schemas.microsoft.com/office/powerpoint/2010/main" val="2759319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39D718-4E4B-1947-92E0-BBED57B9EE73}" type="datetimeFigureOut">
              <a:rPr lang="en-US" smtClean="0"/>
              <a:t>11/6/21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5C39F-DAB2-A34A-A96C-2F347ED29C22}" type="slidenum">
              <a:rPr lang="en-US" smtClean="0"/>
              <a:t>‹#›</a:t>
            </a:fld>
            <a:endParaRPr lang="en-US"/>
          </a:p>
        </p:txBody>
      </p:sp>
    </p:spTree>
    <p:extLst>
      <p:ext uri="{BB962C8B-B14F-4D97-AF65-F5344CB8AC3E}">
        <p14:creationId xmlns:p14="http://schemas.microsoft.com/office/powerpoint/2010/main" val="3255383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D39D718-4E4B-1947-92E0-BBED57B9EE73}" type="datetimeFigureOut">
              <a:rPr lang="en-US" smtClean="0"/>
              <a:t>11/6/21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C5C39F-DAB2-A34A-A96C-2F347ED29C22}" type="slidenum">
              <a:rPr lang="en-US" smtClean="0"/>
              <a:t>‹#›</a:t>
            </a:fld>
            <a:endParaRPr lang="en-US"/>
          </a:p>
        </p:txBody>
      </p:sp>
    </p:spTree>
    <p:extLst>
      <p:ext uri="{BB962C8B-B14F-4D97-AF65-F5344CB8AC3E}">
        <p14:creationId xmlns:p14="http://schemas.microsoft.com/office/powerpoint/2010/main" val="28455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D39D718-4E4B-1947-92E0-BBED57B9EE73}" type="datetimeFigureOut">
              <a:rPr lang="en-US" smtClean="0"/>
              <a:t>11/6/21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C5C39F-DAB2-A34A-A96C-2F347ED29C22}" type="slidenum">
              <a:rPr lang="en-US" smtClean="0"/>
              <a:t>‹#›</a:t>
            </a:fld>
            <a:endParaRPr lang="en-US"/>
          </a:p>
        </p:txBody>
      </p:sp>
    </p:spTree>
    <p:extLst>
      <p:ext uri="{BB962C8B-B14F-4D97-AF65-F5344CB8AC3E}">
        <p14:creationId xmlns:p14="http://schemas.microsoft.com/office/powerpoint/2010/main" val="2226635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D39D718-4E4B-1947-92E0-BBED57B9EE73}" type="datetimeFigureOut">
              <a:rPr lang="en-US" smtClean="0"/>
              <a:t>11/6/21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C5C39F-DAB2-A34A-A96C-2F347ED29C22}" type="slidenum">
              <a:rPr lang="en-US" smtClean="0"/>
              <a:t>‹#›</a:t>
            </a:fld>
            <a:endParaRPr lang="en-US"/>
          </a:p>
        </p:txBody>
      </p:sp>
    </p:spTree>
    <p:extLst>
      <p:ext uri="{BB962C8B-B14F-4D97-AF65-F5344CB8AC3E}">
        <p14:creationId xmlns:p14="http://schemas.microsoft.com/office/powerpoint/2010/main" val="2801894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39D718-4E4B-1947-92E0-BBED57B9EE73}" type="datetimeFigureOut">
              <a:rPr lang="en-US" smtClean="0"/>
              <a:t>11/6/21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C5C39F-DAB2-A34A-A96C-2F347ED29C22}" type="slidenum">
              <a:rPr lang="en-US" smtClean="0"/>
              <a:t>‹#›</a:t>
            </a:fld>
            <a:endParaRPr lang="en-US"/>
          </a:p>
        </p:txBody>
      </p:sp>
    </p:spTree>
    <p:extLst>
      <p:ext uri="{BB962C8B-B14F-4D97-AF65-F5344CB8AC3E}">
        <p14:creationId xmlns:p14="http://schemas.microsoft.com/office/powerpoint/2010/main" val="3609896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39D718-4E4B-1947-92E0-BBED57B9EE73}" type="datetimeFigureOut">
              <a:rPr lang="en-US" smtClean="0"/>
              <a:t>11/6/21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C5C39F-DAB2-A34A-A96C-2F347ED29C22}" type="slidenum">
              <a:rPr lang="en-US" smtClean="0"/>
              <a:t>‹#›</a:t>
            </a:fld>
            <a:endParaRPr lang="en-US"/>
          </a:p>
        </p:txBody>
      </p:sp>
    </p:spTree>
    <p:extLst>
      <p:ext uri="{BB962C8B-B14F-4D97-AF65-F5344CB8AC3E}">
        <p14:creationId xmlns:p14="http://schemas.microsoft.com/office/powerpoint/2010/main" val="4075558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39D718-4E4B-1947-92E0-BBED57B9EE73}" type="datetimeFigureOut">
              <a:rPr lang="en-US" smtClean="0"/>
              <a:t>11/6/21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C5C39F-DAB2-A34A-A96C-2F347ED29C22}" type="slidenum">
              <a:rPr lang="en-US" smtClean="0"/>
              <a:t>‹#›</a:t>
            </a:fld>
            <a:endParaRPr lang="en-US"/>
          </a:p>
        </p:txBody>
      </p:sp>
    </p:spTree>
    <p:extLst>
      <p:ext uri="{BB962C8B-B14F-4D97-AF65-F5344CB8AC3E}">
        <p14:creationId xmlns:p14="http://schemas.microsoft.com/office/powerpoint/2010/main" val="145168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39D718-4E4B-1947-92E0-BBED57B9EE73}" type="datetimeFigureOut">
              <a:rPr lang="en-US" smtClean="0"/>
              <a:t>11/6/21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C5C39F-DAB2-A34A-A96C-2F347ED29C22}" type="slidenum">
              <a:rPr lang="en-US" smtClean="0"/>
              <a:t>‹#›</a:t>
            </a:fld>
            <a:endParaRPr lang="en-US"/>
          </a:p>
        </p:txBody>
      </p:sp>
    </p:spTree>
    <p:extLst>
      <p:ext uri="{BB962C8B-B14F-4D97-AF65-F5344CB8AC3E}">
        <p14:creationId xmlns:p14="http://schemas.microsoft.com/office/powerpoint/2010/main" val="12010821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902F44D-E06F-4344-81D4-BD9176E17D49}"/>
              </a:ext>
            </a:extLst>
          </p:cNvPr>
          <p:cNvSpPr/>
          <p:nvPr/>
        </p:nvSpPr>
        <p:spPr>
          <a:xfrm>
            <a:off x="135467" y="91440"/>
            <a:ext cx="8873066" cy="4248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The Splits</a:t>
            </a:r>
          </a:p>
        </p:txBody>
      </p:sp>
      <p:sp>
        <p:nvSpPr>
          <p:cNvPr id="5" name="Rectangle 4">
            <a:extLst>
              <a:ext uri="{FF2B5EF4-FFF2-40B4-BE49-F238E27FC236}">
                <a16:creationId xmlns:a16="http://schemas.microsoft.com/office/drawing/2014/main" id="{532CA1A5-E9FE-E246-86D5-F8CF245A9224}"/>
              </a:ext>
            </a:extLst>
          </p:cNvPr>
          <p:cNvSpPr/>
          <p:nvPr/>
        </p:nvSpPr>
        <p:spPr>
          <a:xfrm>
            <a:off x="287866" y="4175020"/>
            <a:ext cx="8593087" cy="5073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chemeClr val="tx1"/>
                </a:solidFill>
              </a:rPr>
              <a:t>Directions: </a:t>
            </a:r>
            <a:r>
              <a:rPr lang="en-US" sz="1000" dirty="0">
                <a:solidFill>
                  <a:schemeClr val="tx1"/>
                </a:solidFill>
              </a:rPr>
              <a:t>Use digit cards to make a two-digit number. Find half of the number. Record the number in one of the boxes. The numbers in the boxes must be in order from least to greatest. First to fill all six boxes wins!</a:t>
            </a:r>
          </a:p>
        </p:txBody>
      </p:sp>
      <p:grpSp>
        <p:nvGrpSpPr>
          <p:cNvPr id="11" name="Group 10">
            <a:extLst>
              <a:ext uri="{FF2B5EF4-FFF2-40B4-BE49-F238E27FC236}">
                <a16:creationId xmlns:a16="http://schemas.microsoft.com/office/drawing/2014/main" id="{08BE80FC-D8B5-A54F-A962-17BCED47B7CD}"/>
              </a:ext>
            </a:extLst>
          </p:cNvPr>
          <p:cNvGrpSpPr/>
          <p:nvPr/>
        </p:nvGrpSpPr>
        <p:grpSpPr>
          <a:xfrm>
            <a:off x="221303" y="1236938"/>
            <a:ext cx="8659650" cy="1269234"/>
            <a:chOff x="0" y="0"/>
            <a:chExt cx="9586267" cy="1252998"/>
          </a:xfrm>
        </p:grpSpPr>
        <p:sp>
          <p:nvSpPr>
            <p:cNvPr id="12" name="Rectangle 11">
              <a:extLst>
                <a:ext uri="{FF2B5EF4-FFF2-40B4-BE49-F238E27FC236}">
                  <a16:creationId xmlns:a16="http://schemas.microsoft.com/office/drawing/2014/main" id="{36463D11-711D-B34B-B8D8-3E0CA817359B}"/>
                </a:ext>
              </a:extLst>
            </p:cNvPr>
            <p:cNvSpPr/>
            <p:nvPr/>
          </p:nvSpPr>
          <p:spPr>
            <a:xfrm>
              <a:off x="0" y="0"/>
              <a:ext cx="1423219" cy="1238864"/>
            </a:xfrm>
            <a:prstGeom prst="rect">
              <a:avLst/>
            </a:prstGeom>
            <a:ln w="19050">
              <a:solidFill>
                <a:schemeClr val="tx1"/>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3" name="Rectangle 12">
              <a:extLst>
                <a:ext uri="{FF2B5EF4-FFF2-40B4-BE49-F238E27FC236}">
                  <a16:creationId xmlns:a16="http://schemas.microsoft.com/office/drawing/2014/main" id="{FFB1B0D3-568F-0D46-801C-E57CEC4350A0}"/>
                </a:ext>
              </a:extLst>
            </p:cNvPr>
            <p:cNvSpPr/>
            <p:nvPr/>
          </p:nvSpPr>
          <p:spPr>
            <a:xfrm>
              <a:off x="1659193" y="0"/>
              <a:ext cx="1423219" cy="1238864"/>
            </a:xfrm>
            <a:prstGeom prst="rect">
              <a:avLst/>
            </a:prstGeom>
            <a:ln w="19050">
              <a:solidFill>
                <a:schemeClr val="tx1"/>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4" name="Rectangle 13">
              <a:extLst>
                <a:ext uri="{FF2B5EF4-FFF2-40B4-BE49-F238E27FC236}">
                  <a16:creationId xmlns:a16="http://schemas.microsoft.com/office/drawing/2014/main" id="{C732DC80-FA46-3840-A776-AE02408B1EF7}"/>
                </a:ext>
              </a:extLst>
            </p:cNvPr>
            <p:cNvSpPr/>
            <p:nvPr/>
          </p:nvSpPr>
          <p:spPr>
            <a:xfrm>
              <a:off x="3244645" y="7374"/>
              <a:ext cx="1423219" cy="1238864"/>
            </a:xfrm>
            <a:prstGeom prst="rect">
              <a:avLst/>
            </a:prstGeom>
            <a:ln w="19050">
              <a:solidFill>
                <a:schemeClr val="tx1"/>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Rectangle 14">
              <a:extLst>
                <a:ext uri="{FF2B5EF4-FFF2-40B4-BE49-F238E27FC236}">
                  <a16:creationId xmlns:a16="http://schemas.microsoft.com/office/drawing/2014/main" id="{B9E553C9-10D3-1141-96DE-4D8BE37C567F}"/>
                </a:ext>
              </a:extLst>
            </p:cNvPr>
            <p:cNvSpPr/>
            <p:nvPr/>
          </p:nvSpPr>
          <p:spPr>
            <a:xfrm>
              <a:off x="4896464" y="0"/>
              <a:ext cx="1423035" cy="1238250"/>
            </a:xfrm>
            <a:prstGeom prst="rect">
              <a:avLst/>
            </a:prstGeom>
            <a:ln w="19050">
              <a:solidFill>
                <a:schemeClr val="tx1"/>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Rectangle 15">
              <a:extLst>
                <a:ext uri="{FF2B5EF4-FFF2-40B4-BE49-F238E27FC236}">
                  <a16:creationId xmlns:a16="http://schemas.microsoft.com/office/drawing/2014/main" id="{C9E89104-E81B-5044-81BA-513BA871C153}"/>
                </a:ext>
              </a:extLst>
            </p:cNvPr>
            <p:cNvSpPr/>
            <p:nvPr/>
          </p:nvSpPr>
          <p:spPr>
            <a:xfrm>
              <a:off x="6511413" y="14748"/>
              <a:ext cx="1423035" cy="1238250"/>
            </a:xfrm>
            <a:prstGeom prst="rect">
              <a:avLst/>
            </a:prstGeom>
            <a:ln w="19050">
              <a:solidFill>
                <a:schemeClr val="tx1"/>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Rectangle 16">
              <a:extLst>
                <a:ext uri="{FF2B5EF4-FFF2-40B4-BE49-F238E27FC236}">
                  <a16:creationId xmlns:a16="http://schemas.microsoft.com/office/drawing/2014/main" id="{D0BDF5CC-CCEF-6345-91BB-F3E8BC01661D}"/>
                </a:ext>
              </a:extLst>
            </p:cNvPr>
            <p:cNvSpPr/>
            <p:nvPr/>
          </p:nvSpPr>
          <p:spPr>
            <a:xfrm>
              <a:off x="8163232" y="7374"/>
              <a:ext cx="1423035" cy="1238250"/>
            </a:xfrm>
            <a:prstGeom prst="rect">
              <a:avLst/>
            </a:prstGeom>
            <a:ln w="19050">
              <a:solidFill>
                <a:schemeClr val="tx1"/>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18" name="Rectangle 17">
            <a:extLst>
              <a:ext uri="{FF2B5EF4-FFF2-40B4-BE49-F238E27FC236}">
                <a16:creationId xmlns:a16="http://schemas.microsoft.com/office/drawing/2014/main" id="{95F19B5E-EF89-2740-ADF6-218CD67DB3FA}"/>
              </a:ext>
            </a:extLst>
          </p:cNvPr>
          <p:cNvSpPr/>
          <p:nvPr/>
        </p:nvSpPr>
        <p:spPr>
          <a:xfrm>
            <a:off x="133774" y="3592218"/>
            <a:ext cx="8873066" cy="4248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The Splits</a:t>
            </a:r>
          </a:p>
        </p:txBody>
      </p:sp>
      <p:grpSp>
        <p:nvGrpSpPr>
          <p:cNvPr id="27" name="Group 26">
            <a:extLst>
              <a:ext uri="{FF2B5EF4-FFF2-40B4-BE49-F238E27FC236}">
                <a16:creationId xmlns:a16="http://schemas.microsoft.com/office/drawing/2014/main" id="{FB011469-2B3D-7645-AB59-2693FA27EEBA}"/>
              </a:ext>
            </a:extLst>
          </p:cNvPr>
          <p:cNvGrpSpPr/>
          <p:nvPr/>
        </p:nvGrpSpPr>
        <p:grpSpPr>
          <a:xfrm>
            <a:off x="133774" y="4825377"/>
            <a:ext cx="8659650" cy="1269234"/>
            <a:chOff x="0" y="0"/>
            <a:chExt cx="9586267" cy="1252998"/>
          </a:xfrm>
        </p:grpSpPr>
        <p:sp>
          <p:nvSpPr>
            <p:cNvPr id="28" name="Rectangle 27">
              <a:extLst>
                <a:ext uri="{FF2B5EF4-FFF2-40B4-BE49-F238E27FC236}">
                  <a16:creationId xmlns:a16="http://schemas.microsoft.com/office/drawing/2014/main" id="{978B6A56-9A9E-E14B-8CD2-20B697C6EFC4}"/>
                </a:ext>
              </a:extLst>
            </p:cNvPr>
            <p:cNvSpPr/>
            <p:nvPr/>
          </p:nvSpPr>
          <p:spPr>
            <a:xfrm>
              <a:off x="0" y="0"/>
              <a:ext cx="1423219" cy="1238864"/>
            </a:xfrm>
            <a:prstGeom prst="rect">
              <a:avLst/>
            </a:prstGeom>
            <a:ln w="19050">
              <a:solidFill>
                <a:schemeClr val="tx1"/>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9" name="Rectangle 28">
              <a:extLst>
                <a:ext uri="{FF2B5EF4-FFF2-40B4-BE49-F238E27FC236}">
                  <a16:creationId xmlns:a16="http://schemas.microsoft.com/office/drawing/2014/main" id="{6C99C457-C5EC-104B-A76D-BACE0B48B3BB}"/>
                </a:ext>
              </a:extLst>
            </p:cNvPr>
            <p:cNvSpPr/>
            <p:nvPr/>
          </p:nvSpPr>
          <p:spPr>
            <a:xfrm>
              <a:off x="1659193" y="0"/>
              <a:ext cx="1423219" cy="1238864"/>
            </a:xfrm>
            <a:prstGeom prst="rect">
              <a:avLst/>
            </a:prstGeom>
            <a:ln w="19050">
              <a:solidFill>
                <a:schemeClr val="tx1"/>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0" name="Rectangle 29">
              <a:extLst>
                <a:ext uri="{FF2B5EF4-FFF2-40B4-BE49-F238E27FC236}">
                  <a16:creationId xmlns:a16="http://schemas.microsoft.com/office/drawing/2014/main" id="{0C69838C-8967-1945-8D8F-7AF1FB453A90}"/>
                </a:ext>
              </a:extLst>
            </p:cNvPr>
            <p:cNvSpPr/>
            <p:nvPr/>
          </p:nvSpPr>
          <p:spPr>
            <a:xfrm>
              <a:off x="3244645" y="7374"/>
              <a:ext cx="1423219" cy="1238864"/>
            </a:xfrm>
            <a:prstGeom prst="rect">
              <a:avLst/>
            </a:prstGeom>
            <a:ln w="19050">
              <a:solidFill>
                <a:schemeClr val="tx1"/>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1" name="Rectangle 30">
              <a:extLst>
                <a:ext uri="{FF2B5EF4-FFF2-40B4-BE49-F238E27FC236}">
                  <a16:creationId xmlns:a16="http://schemas.microsoft.com/office/drawing/2014/main" id="{5F2BF401-0B61-C946-A32A-D3ED618C437F}"/>
                </a:ext>
              </a:extLst>
            </p:cNvPr>
            <p:cNvSpPr/>
            <p:nvPr/>
          </p:nvSpPr>
          <p:spPr>
            <a:xfrm>
              <a:off x="4896464" y="0"/>
              <a:ext cx="1423035" cy="1238250"/>
            </a:xfrm>
            <a:prstGeom prst="rect">
              <a:avLst/>
            </a:prstGeom>
            <a:ln w="19050">
              <a:solidFill>
                <a:schemeClr val="tx1"/>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2" name="Rectangle 31">
              <a:extLst>
                <a:ext uri="{FF2B5EF4-FFF2-40B4-BE49-F238E27FC236}">
                  <a16:creationId xmlns:a16="http://schemas.microsoft.com/office/drawing/2014/main" id="{69F762EE-E93E-AF49-A2A2-392E72563BC1}"/>
                </a:ext>
              </a:extLst>
            </p:cNvPr>
            <p:cNvSpPr/>
            <p:nvPr/>
          </p:nvSpPr>
          <p:spPr>
            <a:xfrm>
              <a:off x="6511413" y="14748"/>
              <a:ext cx="1423035" cy="1238250"/>
            </a:xfrm>
            <a:prstGeom prst="rect">
              <a:avLst/>
            </a:prstGeom>
            <a:ln w="19050">
              <a:solidFill>
                <a:schemeClr val="tx1"/>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3" name="Rectangle 32">
              <a:extLst>
                <a:ext uri="{FF2B5EF4-FFF2-40B4-BE49-F238E27FC236}">
                  <a16:creationId xmlns:a16="http://schemas.microsoft.com/office/drawing/2014/main" id="{BD5E8C23-CC40-7747-A52F-589549D1576B}"/>
                </a:ext>
              </a:extLst>
            </p:cNvPr>
            <p:cNvSpPr/>
            <p:nvPr/>
          </p:nvSpPr>
          <p:spPr>
            <a:xfrm>
              <a:off x="8163232" y="7374"/>
              <a:ext cx="1423035" cy="1238250"/>
            </a:xfrm>
            <a:prstGeom prst="rect">
              <a:avLst/>
            </a:prstGeom>
            <a:ln w="19050">
              <a:solidFill>
                <a:schemeClr val="tx1"/>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cxnSp>
        <p:nvCxnSpPr>
          <p:cNvPr id="3" name="Straight Connector 2">
            <a:extLst>
              <a:ext uri="{FF2B5EF4-FFF2-40B4-BE49-F238E27FC236}">
                <a16:creationId xmlns:a16="http://schemas.microsoft.com/office/drawing/2014/main" id="{2F2E96A9-C28B-FD40-8743-C1A5897BA80B}"/>
              </a:ext>
            </a:extLst>
          </p:cNvPr>
          <p:cNvCxnSpPr/>
          <p:nvPr/>
        </p:nvCxnSpPr>
        <p:spPr>
          <a:xfrm>
            <a:off x="182880" y="3291840"/>
            <a:ext cx="8823960"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007AC199-E961-AD49-ABE2-A36CBA40233E}"/>
              </a:ext>
            </a:extLst>
          </p:cNvPr>
          <p:cNvSpPr/>
          <p:nvPr/>
        </p:nvSpPr>
        <p:spPr>
          <a:xfrm>
            <a:off x="287867" y="668671"/>
            <a:ext cx="8505558" cy="5073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chemeClr val="tx1"/>
                </a:solidFill>
              </a:rPr>
              <a:t>Directions: </a:t>
            </a:r>
            <a:r>
              <a:rPr lang="en-US" sz="1000" dirty="0">
                <a:solidFill>
                  <a:schemeClr val="tx1"/>
                </a:solidFill>
              </a:rPr>
              <a:t>Use digit cards to make a two-digit number. Find half of the number. Record the number in one of the boxes. The numbers in the boxes must be in order from least to greatest. First to fill all six boxes wins!</a:t>
            </a:r>
          </a:p>
        </p:txBody>
      </p:sp>
    </p:spTree>
    <p:extLst>
      <p:ext uri="{BB962C8B-B14F-4D97-AF65-F5344CB8AC3E}">
        <p14:creationId xmlns:p14="http://schemas.microsoft.com/office/powerpoint/2010/main" val="369724908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TotalTime>
  <Words>101</Words>
  <Application>Microsoft Macintosh PowerPoint</Application>
  <PresentationFormat>Letter Paper (8.5x11 in)</PresentationFormat>
  <Paragraphs>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J. SanGiovanni</dc:creator>
  <cp:lastModifiedBy>Bay-Williams,Jennifer M</cp:lastModifiedBy>
  <cp:revision>13</cp:revision>
  <dcterms:created xsi:type="dcterms:W3CDTF">2020-12-31T15:11:03Z</dcterms:created>
  <dcterms:modified xsi:type="dcterms:W3CDTF">2021-11-06T20:11:06Z</dcterms:modified>
</cp:coreProperties>
</file>