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9144000" cy="6858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91511"/>
  </p:normalViewPr>
  <p:slideViewPr>
    <p:cSldViewPr snapToGrid="0" snapToObjects="1">
      <p:cViewPr varScale="1">
        <p:scale>
          <a:sx n="101" d="100"/>
          <a:sy n="101" d="100"/>
        </p:scale>
        <p:origin x="252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2CAC0D-8B84-4949-B128-D5C5F98A1A21}" type="datetimeFigureOut">
              <a:rPr lang="en-US" smtClean="0"/>
              <a:t>11/6/21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6F9810-8AA7-B745-B092-2C858C246F9D}" type="slidenum">
              <a:rPr lang="en-US" smtClean="0"/>
              <a:t>‹#›</a:t>
            </a:fld>
            <a:endParaRPr lang="en-US"/>
          </a:p>
        </p:txBody>
      </p:sp>
    </p:spTree>
    <p:extLst>
      <p:ext uri="{BB962C8B-B14F-4D97-AF65-F5344CB8AC3E}">
        <p14:creationId xmlns:p14="http://schemas.microsoft.com/office/powerpoint/2010/main" val="822932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36F9810-8AA7-B745-B092-2C858C246F9D}" type="slidenum">
              <a:rPr lang="en-US" smtClean="0"/>
              <a:t>1</a:t>
            </a:fld>
            <a:endParaRPr lang="en-US"/>
          </a:p>
        </p:txBody>
      </p:sp>
    </p:spTree>
    <p:extLst>
      <p:ext uri="{BB962C8B-B14F-4D97-AF65-F5344CB8AC3E}">
        <p14:creationId xmlns:p14="http://schemas.microsoft.com/office/powerpoint/2010/main" val="1861671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4156245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4236341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4147816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2759319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39D718-4E4B-1947-92E0-BBED57B9EE73}" type="datetimeFigureOut">
              <a:rPr lang="en-US" smtClean="0"/>
              <a:t>11/6/21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3255383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39D718-4E4B-1947-92E0-BBED57B9EE73}" type="datetimeFigureOut">
              <a:rPr lang="en-US" smtClean="0"/>
              <a:t>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284550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39D718-4E4B-1947-92E0-BBED57B9EE73}" type="datetimeFigureOut">
              <a:rPr lang="en-US" smtClean="0"/>
              <a:t>11/6/21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222663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39D718-4E4B-1947-92E0-BBED57B9EE73}" type="datetimeFigureOut">
              <a:rPr lang="en-US" smtClean="0"/>
              <a:t>11/6/21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2801894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39D718-4E4B-1947-92E0-BBED57B9EE73}" type="datetimeFigureOut">
              <a:rPr lang="en-US" smtClean="0"/>
              <a:t>11/6/21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3609896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39D718-4E4B-1947-92E0-BBED57B9EE73}" type="datetimeFigureOut">
              <a:rPr lang="en-US" smtClean="0"/>
              <a:t>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4075558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39D718-4E4B-1947-92E0-BBED57B9EE73}" type="datetimeFigureOut">
              <a:rPr lang="en-US" smtClean="0"/>
              <a:t>11/6/21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C5C39F-DAB2-A34A-A96C-2F347ED29C22}" type="slidenum">
              <a:rPr lang="en-US" smtClean="0"/>
              <a:t>‹#›</a:t>
            </a:fld>
            <a:endParaRPr lang="en-US"/>
          </a:p>
        </p:txBody>
      </p:sp>
    </p:spTree>
    <p:extLst>
      <p:ext uri="{BB962C8B-B14F-4D97-AF65-F5344CB8AC3E}">
        <p14:creationId xmlns:p14="http://schemas.microsoft.com/office/powerpoint/2010/main" val="145168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39D718-4E4B-1947-92E0-BBED57B9EE73}" type="datetimeFigureOut">
              <a:rPr lang="en-US" smtClean="0"/>
              <a:t>11/6/21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5C39F-DAB2-A34A-A96C-2F347ED29C22}" type="slidenum">
              <a:rPr lang="en-US" smtClean="0"/>
              <a:t>‹#›</a:t>
            </a:fld>
            <a:endParaRPr lang="en-US"/>
          </a:p>
        </p:txBody>
      </p:sp>
    </p:spTree>
    <p:extLst>
      <p:ext uri="{BB962C8B-B14F-4D97-AF65-F5344CB8AC3E}">
        <p14:creationId xmlns:p14="http://schemas.microsoft.com/office/powerpoint/2010/main" val="12010821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902F44D-E06F-4344-81D4-BD9176E17D49}"/>
              </a:ext>
            </a:extLst>
          </p:cNvPr>
          <p:cNvSpPr/>
          <p:nvPr/>
        </p:nvSpPr>
        <p:spPr>
          <a:xfrm>
            <a:off x="135467" y="91440"/>
            <a:ext cx="8873066" cy="424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The Splits</a:t>
            </a:r>
          </a:p>
        </p:txBody>
      </p:sp>
      <p:sp>
        <p:nvSpPr>
          <p:cNvPr id="5" name="Rectangle 4">
            <a:extLst>
              <a:ext uri="{FF2B5EF4-FFF2-40B4-BE49-F238E27FC236}">
                <a16:creationId xmlns:a16="http://schemas.microsoft.com/office/drawing/2014/main" id="{532CA1A5-E9FE-E246-86D5-F8CF245A9224}"/>
              </a:ext>
            </a:extLst>
          </p:cNvPr>
          <p:cNvSpPr/>
          <p:nvPr/>
        </p:nvSpPr>
        <p:spPr>
          <a:xfrm>
            <a:off x="287866" y="4175020"/>
            <a:ext cx="8593087" cy="507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Directions: </a:t>
            </a:r>
            <a:r>
              <a:rPr lang="en-US" sz="1000" dirty="0">
                <a:solidFill>
                  <a:schemeClr val="tx1"/>
                </a:solidFill>
              </a:rPr>
              <a:t>Use digit cards to make a two-digit number. Find half of the number. Record the number in one of the boxes. The numbers in the boxes must be in order from least to greatest. First to fill all six boxes wins!</a:t>
            </a:r>
          </a:p>
        </p:txBody>
      </p:sp>
      <p:grpSp>
        <p:nvGrpSpPr>
          <p:cNvPr id="11" name="Group 10">
            <a:extLst>
              <a:ext uri="{FF2B5EF4-FFF2-40B4-BE49-F238E27FC236}">
                <a16:creationId xmlns:a16="http://schemas.microsoft.com/office/drawing/2014/main" id="{08BE80FC-D8B5-A54F-A962-17BCED47B7CD}"/>
              </a:ext>
            </a:extLst>
          </p:cNvPr>
          <p:cNvGrpSpPr/>
          <p:nvPr/>
        </p:nvGrpSpPr>
        <p:grpSpPr>
          <a:xfrm>
            <a:off x="221303" y="1236938"/>
            <a:ext cx="8659650" cy="1269234"/>
            <a:chOff x="0" y="0"/>
            <a:chExt cx="9586267" cy="1252998"/>
          </a:xfrm>
        </p:grpSpPr>
        <p:sp>
          <p:nvSpPr>
            <p:cNvPr id="12" name="Rectangle 11">
              <a:extLst>
                <a:ext uri="{FF2B5EF4-FFF2-40B4-BE49-F238E27FC236}">
                  <a16:creationId xmlns:a16="http://schemas.microsoft.com/office/drawing/2014/main" id="{36463D11-711D-B34B-B8D8-3E0CA817359B}"/>
                </a:ext>
              </a:extLst>
            </p:cNvPr>
            <p:cNvSpPr/>
            <p:nvPr/>
          </p:nvSpPr>
          <p:spPr>
            <a:xfrm>
              <a:off x="0" y="0"/>
              <a:ext cx="1423219" cy="1238864"/>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ectangle 12">
              <a:extLst>
                <a:ext uri="{FF2B5EF4-FFF2-40B4-BE49-F238E27FC236}">
                  <a16:creationId xmlns:a16="http://schemas.microsoft.com/office/drawing/2014/main" id="{FFB1B0D3-568F-0D46-801C-E57CEC4350A0}"/>
                </a:ext>
              </a:extLst>
            </p:cNvPr>
            <p:cNvSpPr/>
            <p:nvPr/>
          </p:nvSpPr>
          <p:spPr>
            <a:xfrm>
              <a:off x="1659193" y="0"/>
              <a:ext cx="1423219" cy="1238864"/>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4" name="Rectangle 13">
              <a:extLst>
                <a:ext uri="{FF2B5EF4-FFF2-40B4-BE49-F238E27FC236}">
                  <a16:creationId xmlns:a16="http://schemas.microsoft.com/office/drawing/2014/main" id="{C732DC80-FA46-3840-A776-AE02408B1EF7}"/>
                </a:ext>
              </a:extLst>
            </p:cNvPr>
            <p:cNvSpPr/>
            <p:nvPr/>
          </p:nvSpPr>
          <p:spPr>
            <a:xfrm>
              <a:off x="3244645" y="7374"/>
              <a:ext cx="1423219" cy="1238864"/>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Rectangle 14">
              <a:extLst>
                <a:ext uri="{FF2B5EF4-FFF2-40B4-BE49-F238E27FC236}">
                  <a16:creationId xmlns:a16="http://schemas.microsoft.com/office/drawing/2014/main" id="{B9E553C9-10D3-1141-96DE-4D8BE37C567F}"/>
                </a:ext>
              </a:extLst>
            </p:cNvPr>
            <p:cNvSpPr/>
            <p:nvPr/>
          </p:nvSpPr>
          <p:spPr>
            <a:xfrm>
              <a:off x="4896464" y="0"/>
              <a:ext cx="1423035" cy="123825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6" name="Rectangle 15">
              <a:extLst>
                <a:ext uri="{FF2B5EF4-FFF2-40B4-BE49-F238E27FC236}">
                  <a16:creationId xmlns:a16="http://schemas.microsoft.com/office/drawing/2014/main" id="{C9E89104-E81B-5044-81BA-513BA871C153}"/>
                </a:ext>
              </a:extLst>
            </p:cNvPr>
            <p:cNvSpPr/>
            <p:nvPr/>
          </p:nvSpPr>
          <p:spPr>
            <a:xfrm>
              <a:off x="6511413" y="14748"/>
              <a:ext cx="1423035" cy="123825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7" name="Rectangle 16">
              <a:extLst>
                <a:ext uri="{FF2B5EF4-FFF2-40B4-BE49-F238E27FC236}">
                  <a16:creationId xmlns:a16="http://schemas.microsoft.com/office/drawing/2014/main" id="{D0BDF5CC-CCEF-6345-91BB-F3E8BC01661D}"/>
                </a:ext>
              </a:extLst>
            </p:cNvPr>
            <p:cNvSpPr/>
            <p:nvPr/>
          </p:nvSpPr>
          <p:spPr>
            <a:xfrm>
              <a:off x="8163232" y="7374"/>
              <a:ext cx="1423035" cy="123825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8" name="Rectangle 17">
            <a:extLst>
              <a:ext uri="{FF2B5EF4-FFF2-40B4-BE49-F238E27FC236}">
                <a16:creationId xmlns:a16="http://schemas.microsoft.com/office/drawing/2014/main" id="{95F19B5E-EF89-2740-ADF6-218CD67DB3FA}"/>
              </a:ext>
            </a:extLst>
          </p:cNvPr>
          <p:cNvSpPr/>
          <p:nvPr/>
        </p:nvSpPr>
        <p:spPr>
          <a:xfrm>
            <a:off x="133774" y="3592218"/>
            <a:ext cx="8873066" cy="4248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The Splits</a:t>
            </a:r>
          </a:p>
        </p:txBody>
      </p:sp>
      <p:grpSp>
        <p:nvGrpSpPr>
          <p:cNvPr id="27" name="Group 26">
            <a:extLst>
              <a:ext uri="{FF2B5EF4-FFF2-40B4-BE49-F238E27FC236}">
                <a16:creationId xmlns:a16="http://schemas.microsoft.com/office/drawing/2014/main" id="{FB011469-2B3D-7645-AB59-2693FA27EEBA}"/>
              </a:ext>
            </a:extLst>
          </p:cNvPr>
          <p:cNvGrpSpPr/>
          <p:nvPr/>
        </p:nvGrpSpPr>
        <p:grpSpPr>
          <a:xfrm>
            <a:off x="133774" y="4825377"/>
            <a:ext cx="8659650" cy="1269234"/>
            <a:chOff x="0" y="0"/>
            <a:chExt cx="9586267" cy="1252998"/>
          </a:xfrm>
        </p:grpSpPr>
        <p:sp>
          <p:nvSpPr>
            <p:cNvPr id="28" name="Rectangle 27">
              <a:extLst>
                <a:ext uri="{FF2B5EF4-FFF2-40B4-BE49-F238E27FC236}">
                  <a16:creationId xmlns:a16="http://schemas.microsoft.com/office/drawing/2014/main" id="{978B6A56-9A9E-E14B-8CD2-20B697C6EFC4}"/>
                </a:ext>
              </a:extLst>
            </p:cNvPr>
            <p:cNvSpPr/>
            <p:nvPr/>
          </p:nvSpPr>
          <p:spPr>
            <a:xfrm>
              <a:off x="0" y="0"/>
              <a:ext cx="1423219" cy="1238864"/>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Rectangle 28">
              <a:extLst>
                <a:ext uri="{FF2B5EF4-FFF2-40B4-BE49-F238E27FC236}">
                  <a16:creationId xmlns:a16="http://schemas.microsoft.com/office/drawing/2014/main" id="{6C99C457-C5EC-104B-A76D-BACE0B48B3BB}"/>
                </a:ext>
              </a:extLst>
            </p:cNvPr>
            <p:cNvSpPr/>
            <p:nvPr/>
          </p:nvSpPr>
          <p:spPr>
            <a:xfrm>
              <a:off x="1659193" y="0"/>
              <a:ext cx="1423219" cy="1238864"/>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Rectangle 29">
              <a:extLst>
                <a:ext uri="{FF2B5EF4-FFF2-40B4-BE49-F238E27FC236}">
                  <a16:creationId xmlns:a16="http://schemas.microsoft.com/office/drawing/2014/main" id="{0C69838C-8967-1945-8D8F-7AF1FB453A90}"/>
                </a:ext>
              </a:extLst>
            </p:cNvPr>
            <p:cNvSpPr/>
            <p:nvPr/>
          </p:nvSpPr>
          <p:spPr>
            <a:xfrm>
              <a:off x="3244645" y="7374"/>
              <a:ext cx="1423219" cy="1238864"/>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1" name="Rectangle 30">
              <a:extLst>
                <a:ext uri="{FF2B5EF4-FFF2-40B4-BE49-F238E27FC236}">
                  <a16:creationId xmlns:a16="http://schemas.microsoft.com/office/drawing/2014/main" id="{5F2BF401-0B61-C946-A32A-D3ED618C437F}"/>
                </a:ext>
              </a:extLst>
            </p:cNvPr>
            <p:cNvSpPr/>
            <p:nvPr/>
          </p:nvSpPr>
          <p:spPr>
            <a:xfrm>
              <a:off x="4896464" y="0"/>
              <a:ext cx="1423035" cy="123825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2" name="Rectangle 31">
              <a:extLst>
                <a:ext uri="{FF2B5EF4-FFF2-40B4-BE49-F238E27FC236}">
                  <a16:creationId xmlns:a16="http://schemas.microsoft.com/office/drawing/2014/main" id="{69F762EE-E93E-AF49-A2A2-392E72563BC1}"/>
                </a:ext>
              </a:extLst>
            </p:cNvPr>
            <p:cNvSpPr/>
            <p:nvPr/>
          </p:nvSpPr>
          <p:spPr>
            <a:xfrm>
              <a:off x="6511413" y="14748"/>
              <a:ext cx="1423035" cy="123825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Rectangle 32">
              <a:extLst>
                <a:ext uri="{FF2B5EF4-FFF2-40B4-BE49-F238E27FC236}">
                  <a16:creationId xmlns:a16="http://schemas.microsoft.com/office/drawing/2014/main" id="{BD5E8C23-CC40-7747-A52F-589549D1576B}"/>
                </a:ext>
              </a:extLst>
            </p:cNvPr>
            <p:cNvSpPr/>
            <p:nvPr/>
          </p:nvSpPr>
          <p:spPr>
            <a:xfrm>
              <a:off x="8163232" y="7374"/>
              <a:ext cx="1423035" cy="1238250"/>
            </a:xfrm>
            <a:prstGeom prst="rect">
              <a:avLst/>
            </a:prstGeom>
            <a:ln w="19050">
              <a:solidFill>
                <a:schemeClr val="tx1"/>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cxnSp>
        <p:nvCxnSpPr>
          <p:cNvPr id="3" name="Straight Connector 2">
            <a:extLst>
              <a:ext uri="{FF2B5EF4-FFF2-40B4-BE49-F238E27FC236}">
                <a16:creationId xmlns:a16="http://schemas.microsoft.com/office/drawing/2014/main" id="{2F2E96A9-C28B-FD40-8743-C1A5897BA80B}"/>
              </a:ext>
            </a:extLst>
          </p:cNvPr>
          <p:cNvCxnSpPr/>
          <p:nvPr/>
        </p:nvCxnSpPr>
        <p:spPr>
          <a:xfrm>
            <a:off x="182880" y="3291840"/>
            <a:ext cx="8823960" cy="0"/>
          </a:xfrm>
          <a:prstGeom prst="line">
            <a:avLst/>
          </a:prstGeom>
          <a:ln w="285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Rectangle 20">
            <a:extLst>
              <a:ext uri="{FF2B5EF4-FFF2-40B4-BE49-F238E27FC236}">
                <a16:creationId xmlns:a16="http://schemas.microsoft.com/office/drawing/2014/main" id="{007AC199-E961-AD49-ABE2-A36CBA40233E}"/>
              </a:ext>
            </a:extLst>
          </p:cNvPr>
          <p:cNvSpPr/>
          <p:nvPr/>
        </p:nvSpPr>
        <p:spPr>
          <a:xfrm>
            <a:off x="287867" y="668671"/>
            <a:ext cx="8505558" cy="5073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chemeClr val="tx1"/>
                </a:solidFill>
              </a:rPr>
              <a:t>Directions: </a:t>
            </a:r>
            <a:r>
              <a:rPr lang="en-US" sz="1000" dirty="0">
                <a:solidFill>
                  <a:schemeClr val="tx1"/>
                </a:solidFill>
              </a:rPr>
              <a:t>Use digit cards to make a two-digit number. Find half of the number. Record the number in one of the boxes. The numbers in the boxes must be in order from least to greatest. First to fill all six boxes wins!</a:t>
            </a:r>
          </a:p>
        </p:txBody>
      </p:sp>
    </p:spTree>
    <p:extLst>
      <p:ext uri="{BB962C8B-B14F-4D97-AF65-F5344CB8AC3E}">
        <p14:creationId xmlns:p14="http://schemas.microsoft.com/office/powerpoint/2010/main" val="36972490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101</Words>
  <Application>Microsoft Macintosh PowerPoint</Application>
  <PresentationFormat>Letter Paper (8.5x11 in)</PresentationFormat>
  <Paragraphs>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J. SanGiovanni</dc:creator>
  <cp:lastModifiedBy>Bay-Williams,Jennifer M</cp:lastModifiedBy>
  <cp:revision>13</cp:revision>
  <dcterms:created xsi:type="dcterms:W3CDTF">2020-12-31T15:11:03Z</dcterms:created>
  <dcterms:modified xsi:type="dcterms:W3CDTF">2021-11-06T20:11:06Z</dcterms:modified>
</cp:coreProperties>
</file>