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96540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21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31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41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 × 55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39 ×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45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 × 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 ×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97429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183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880 ×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× 140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 × 543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394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 × 176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155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539 ×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483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× 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03140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4,449 ×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6,750 ×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 × 8,113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 × 7,445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9,048 ×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 × 7,169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 × 2,377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5,018 ×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2,298 ×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 </a:t>
                      </a:r>
                      <a:r>
                        <a:rPr lang="en-US" sz="3200"/>
                        <a:t>× 1,838</a:t>
                      </a:r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577598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50 ×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51 × 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65 ×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64 × 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30 ×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94 × 56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 × 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85 × 47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44 × 49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96 × 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124</Words>
  <Application>Microsoft Office PowerPoint</Application>
  <PresentationFormat>Letter Paper (8.5x11 in)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11</cp:revision>
  <cp:lastPrinted>2020-12-31T15:31:08Z</cp:lastPrinted>
  <dcterms:created xsi:type="dcterms:W3CDTF">2020-12-31T15:11:03Z</dcterms:created>
  <dcterms:modified xsi:type="dcterms:W3CDTF">2021-03-30T00:37:21Z</dcterms:modified>
</cp:coreProperties>
</file>