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Break Apart Bingo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2945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Choose from the numbers in the box. Write a number in each box. You can write a number more than once.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BB15B22-750A-1E40-9EB5-CF448291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661204"/>
              </p:ext>
            </p:extLst>
          </p:nvPr>
        </p:nvGraphicFramePr>
        <p:xfrm>
          <a:off x="265473" y="1101511"/>
          <a:ext cx="6306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176">
                  <a:extLst>
                    <a:ext uri="{9D8B030D-6E8A-4147-A177-3AD203B41FA5}">
                      <a16:colId xmlns:a16="http://schemas.microsoft.com/office/drawing/2014/main" val="518883611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1037203543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2970387239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4132990652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3632630247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1720936954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254601040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3064822134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3501457187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3313231183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547292366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659714875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1424345003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1041413081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2631848165"/>
                    </a:ext>
                  </a:extLst>
                </a:gridCol>
                <a:gridCol w="394176">
                  <a:extLst>
                    <a:ext uri="{9D8B030D-6E8A-4147-A177-3AD203B41FA5}">
                      <a16:colId xmlns:a16="http://schemas.microsoft.com/office/drawing/2014/main" val="1992543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44030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440274B-56F5-BA46-8B38-3DB06A48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594291"/>
              </p:ext>
            </p:extLst>
          </p:nvPr>
        </p:nvGraphicFramePr>
        <p:xfrm>
          <a:off x="265473" y="1770077"/>
          <a:ext cx="6306820" cy="6465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364">
                  <a:extLst>
                    <a:ext uri="{9D8B030D-6E8A-4147-A177-3AD203B41FA5}">
                      <a16:colId xmlns:a16="http://schemas.microsoft.com/office/drawing/2014/main" val="192955284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565381544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414907099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3279856354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2371910728"/>
                    </a:ext>
                  </a:extLst>
                </a:gridCol>
              </a:tblGrid>
              <a:tr h="126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43810"/>
                  </a:ext>
                </a:extLst>
              </a:tr>
              <a:tr h="126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32967"/>
                  </a:ext>
                </a:extLst>
              </a:tr>
              <a:tr h="13284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36609"/>
                  </a:ext>
                </a:extLst>
              </a:tr>
              <a:tr h="126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14698"/>
                  </a:ext>
                </a:extLst>
              </a:tr>
              <a:tr h="13284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383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71</Words>
  <Application>Microsoft Office PowerPoint</Application>
  <PresentationFormat>Letter Paper (8.5x11 in)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dcterms:created xsi:type="dcterms:W3CDTF">2020-12-31T15:11:03Z</dcterms:created>
  <dcterms:modified xsi:type="dcterms:W3CDTF">2021-04-01T23:40:08Z</dcterms:modified>
</cp:coreProperties>
</file>