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96"/>
    <p:restoredTop sz="91726"/>
  </p:normalViewPr>
  <p:slideViewPr>
    <p:cSldViewPr snapToGrid="0" snapToObjects="1">
      <p:cViewPr varScale="1">
        <p:scale>
          <a:sx n="123" d="100"/>
          <a:sy n="123" d="100"/>
        </p:scale>
        <p:origin x="1305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24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34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81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31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38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63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894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8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55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6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08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35467" y="109243"/>
            <a:ext cx="8873066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Mult-tzee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209810" y="433863"/>
            <a:ext cx="8724379" cy="4248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b="1" dirty="0">
                <a:solidFill>
                  <a:schemeClr val="tx1"/>
                </a:solidFill>
              </a:rPr>
              <a:t>Directions:</a:t>
            </a:r>
            <a:r>
              <a:rPr lang="en-US" sz="1100" dirty="0">
                <a:solidFill>
                  <a:schemeClr val="tx1"/>
                </a:solidFill>
              </a:rPr>
              <a:t> Make a multiplication problem with digit cards. Find the product. Choose a space to record your product. You only have 11 turns.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FC1E18A-5471-D241-984A-90D6DDF80F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5304948"/>
              </p:ext>
            </p:extLst>
          </p:nvPr>
        </p:nvGraphicFramePr>
        <p:xfrm>
          <a:off x="289862" y="921857"/>
          <a:ext cx="8497147" cy="55022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5834">
                  <a:extLst>
                    <a:ext uri="{9D8B030D-6E8A-4147-A177-3AD203B41FA5}">
                      <a16:colId xmlns:a16="http://schemas.microsoft.com/office/drawing/2014/main" val="1498696654"/>
                    </a:ext>
                  </a:extLst>
                </a:gridCol>
                <a:gridCol w="547889">
                  <a:extLst>
                    <a:ext uri="{9D8B030D-6E8A-4147-A177-3AD203B41FA5}">
                      <a16:colId xmlns:a16="http://schemas.microsoft.com/office/drawing/2014/main" val="1658576325"/>
                    </a:ext>
                  </a:extLst>
                </a:gridCol>
                <a:gridCol w="1812294">
                  <a:extLst>
                    <a:ext uri="{9D8B030D-6E8A-4147-A177-3AD203B41FA5}">
                      <a16:colId xmlns:a16="http://schemas.microsoft.com/office/drawing/2014/main" val="3218109172"/>
                    </a:ext>
                  </a:extLst>
                </a:gridCol>
                <a:gridCol w="269683">
                  <a:extLst>
                    <a:ext uri="{9D8B030D-6E8A-4147-A177-3AD203B41FA5}">
                      <a16:colId xmlns:a16="http://schemas.microsoft.com/office/drawing/2014/main" val="2257179205"/>
                    </a:ext>
                  </a:extLst>
                </a:gridCol>
                <a:gridCol w="1808033">
                  <a:extLst>
                    <a:ext uri="{9D8B030D-6E8A-4147-A177-3AD203B41FA5}">
                      <a16:colId xmlns:a16="http://schemas.microsoft.com/office/drawing/2014/main" val="2414860276"/>
                    </a:ext>
                  </a:extLst>
                </a:gridCol>
                <a:gridCol w="493100">
                  <a:extLst>
                    <a:ext uri="{9D8B030D-6E8A-4147-A177-3AD203B41FA5}">
                      <a16:colId xmlns:a16="http://schemas.microsoft.com/office/drawing/2014/main" val="398006197"/>
                    </a:ext>
                  </a:extLst>
                </a:gridCol>
                <a:gridCol w="1980314">
                  <a:extLst>
                    <a:ext uri="{9D8B030D-6E8A-4147-A177-3AD203B41FA5}">
                      <a16:colId xmlns:a16="http://schemas.microsoft.com/office/drawing/2014/main" val="264023847"/>
                    </a:ext>
                  </a:extLst>
                </a:gridCol>
              </a:tblGrid>
              <a:tr h="210158"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Player 1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1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Player 2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5616371"/>
                  </a:ext>
                </a:extLst>
              </a:tr>
              <a:tr h="2070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Points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1"/>
                          </a:solidFill>
                          <a:effectLst/>
                        </a:rPr>
                        <a:t>My Problem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1"/>
                          </a:solidFill>
                          <a:effectLst/>
                        </a:rPr>
                        <a:t>Points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1"/>
                          </a:solidFill>
                          <a:effectLst/>
                        </a:rPr>
                        <a:t>My Problem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2715840"/>
                  </a:ext>
                </a:extLst>
              </a:tr>
              <a:tr h="2942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Even Product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Even Product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63883"/>
                  </a:ext>
                </a:extLst>
              </a:tr>
              <a:tr h="2942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Odd Product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Odd Product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2415709"/>
                  </a:ext>
                </a:extLst>
              </a:tr>
              <a:tr h="2942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Product with a 5 in it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Product with a 5 in it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2410169"/>
                  </a:ext>
                </a:extLst>
              </a:tr>
              <a:tr h="2942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Product with a 3 in it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Product with a 3 in it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5159198"/>
                  </a:ext>
                </a:extLst>
              </a:tr>
              <a:tr h="56363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Product has two digits that are the same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500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Product has two digits that are the same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500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3688016"/>
                  </a:ext>
                </a:extLst>
              </a:tr>
              <a:tr h="5877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Product is greater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than 500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Product is greater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than 500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5283117"/>
                  </a:ext>
                </a:extLst>
              </a:tr>
              <a:tr h="4140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Product is less than 500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Product is less than 500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946521"/>
                  </a:ext>
                </a:extLst>
              </a:tr>
              <a:tr h="6008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Product is between 500 and 750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200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Product is between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500 and 750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200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655565"/>
                  </a:ext>
                </a:extLst>
              </a:tr>
              <a:tr h="5877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Chance (Product is your score)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Chance (Product is your score)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8497831"/>
                  </a:ext>
                </a:extLst>
              </a:tr>
              <a:tr h="5877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Chance (Product is your score)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Chance (Product is your score)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7787276"/>
                  </a:ext>
                </a:extLst>
              </a:tr>
              <a:tr h="2721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Product is 1,000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1,000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Product is 1,000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1,000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078139"/>
                  </a:ext>
                </a:extLst>
              </a:tr>
              <a:tr h="2942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Total score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Total score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687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209</Words>
  <Application>Microsoft Office PowerPoint</Application>
  <PresentationFormat>Letter Paper (8.5x11 in)</PresentationFormat>
  <Paragraphs>87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13</cp:revision>
  <dcterms:created xsi:type="dcterms:W3CDTF">2020-12-31T15:11:03Z</dcterms:created>
  <dcterms:modified xsi:type="dcterms:W3CDTF">2021-04-01T23:42:49Z</dcterms:modified>
</cp:coreProperties>
</file>