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Xg/RquuxF0a/Pqhd22vHJJcUy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0382B66-36E5-49C7-A080-684122D211B2}">
  <a:tblStyle styleId="{10382B66-36E5-49C7-A080-684122D211B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0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FB9DD8E6-4F29-4989-AD05-78E9D47D3750}"/>
    <pc:docChg chg="modSld">
      <pc:chgData name="Talia Greenberg" userId="f5825c94929805dc" providerId="LiveId" clId="{FB9DD8E6-4F29-4989-AD05-78E9D47D3750}" dt="2022-04-06T01:38:38.982" v="3" actId="20577"/>
      <pc:docMkLst>
        <pc:docMk/>
      </pc:docMkLst>
      <pc:sldChg chg="modSp mod">
        <pc:chgData name="Talia Greenberg" userId="f5825c94929805dc" providerId="LiveId" clId="{FB9DD8E6-4F29-4989-AD05-78E9D47D3750}" dt="2022-04-06T01:38:38.982" v="3" actId="20577"/>
        <pc:sldMkLst>
          <pc:docMk/>
          <pc:sldMk cId="0" sldId="256"/>
        </pc:sldMkLst>
        <pc:spChg chg="mod">
          <ac:chgData name="Talia Greenberg" userId="f5825c94929805dc" providerId="LiveId" clId="{FB9DD8E6-4F29-4989-AD05-78E9D47D3750}" dt="2022-04-06T01:38:38.982" v="3" actId="20577"/>
          <ac:spMkLst>
            <pc:docMk/>
            <pc:sldMk cId="0" sldId="256"/>
            <ac:spMk id="89" creationId="{00000000-0000-0000-0000-000000000000}"/>
          </ac:spMkLst>
        </pc:spChg>
        <pc:spChg chg="mod">
          <ac:chgData name="Talia Greenberg" userId="f5825c94929805dc" providerId="LiveId" clId="{FB9DD8E6-4F29-4989-AD05-78E9D47D3750}" dt="2022-04-06T01:38:28.303" v="1" actId="6549"/>
          <ac:spMkLst>
            <pc:docMk/>
            <pc:sldMk cId="0" sldId="256"/>
            <ac:spMk id="90" creationId="{00000000-0000-0000-0000-000000000000}"/>
          </ac:spMkLst>
        </pc:spChg>
      </pc:sldChg>
    </pc:docChg>
  </pc:docChgLst>
  <pc:docChgLst>
    <pc:chgData name="Tori Mirsadjadi (she/her/hers)" userId="829506b3-188b-40ef-b775-a5ec767efb4e" providerId="ADAL" clId="{0B1F300E-2755-4C76-AAB7-CC61356E840A}"/>
    <pc:docChg chg="modSld">
      <pc:chgData name="Tori Mirsadjadi (she/her/hers)" userId="829506b3-188b-40ef-b775-a5ec767efb4e" providerId="ADAL" clId="{0B1F300E-2755-4C76-AAB7-CC61356E840A}" dt="2022-04-08T23:02:23.495" v="5" actId="20577"/>
      <pc:docMkLst>
        <pc:docMk/>
      </pc:docMkLst>
      <pc:sldChg chg="modSp mod">
        <pc:chgData name="Tori Mirsadjadi (she/her/hers)" userId="829506b3-188b-40ef-b775-a5ec767efb4e" providerId="ADAL" clId="{0B1F300E-2755-4C76-AAB7-CC61356E840A}" dt="2022-04-08T23:02:23.495" v="5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0B1F300E-2755-4C76-AAB7-CC61356E840A}" dt="2022-04-08T23:02:23.495" v="5" actId="20577"/>
          <ac:spMkLst>
            <pc:docMk/>
            <pc:sldMk cId="0" sldId="256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Estimation Cover-Up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238364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Players take turns pulling an estimation cover-up card. Players estimate the sum and place their marker on a corresponding space. Then, players use the Compensation strategy to find the exact sum. The game continues until one player gets 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 in a row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225841" y="1468904"/>
          <a:ext cx="6158125" cy="7355100"/>
        </p:xfrm>
        <a:graphic>
          <a:graphicData uri="http://schemas.openxmlformats.org/drawingml/2006/table">
            <a:tbl>
              <a:tblPr firstRow="1" bandRow="1">
                <a:noFill/>
                <a:tableStyleId>{10382B66-36E5-49C7-A080-684122D211B2}</a:tableStyleId>
              </a:tblPr>
              <a:tblGrid>
                <a:gridCol w="123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baseline="30000">
                          <a:solidFill>
                            <a:schemeClr val="dk1"/>
                          </a:solidFill>
                        </a:rPr>
                        <a:t>+/</a:t>
                      </a:r>
                      <a:r>
                        <a:rPr lang="en-US" sz="1800" b="0" u="none" strike="noStrike" cap="none" baseline="30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800" b="0">
                          <a:solidFill>
                            <a:schemeClr val="dk1"/>
                          </a:solidFill>
                        </a:rPr>
                        <a:t>50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baseline="30000">
                          <a:solidFill>
                            <a:schemeClr val="dk1"/>
                          </a:solidFill>
                        </a:rPr>
                        <a:t>+/-</a:t>
                      </a:r>
                      <a:r>
                        <a:rPr lang="en-US" sz="1800" b="0">
                          <a:solidFill>
                            <a:schemeClr val="dk1"/>
                          </a:solidFill>
                        </a:rPr>
                        <a:t>14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baseline="30000">
                          <a:solidFill>
                            <a:schemeClr val="dk1"/>
                          </a:solidFill>
                        </a:rPr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baseline="30000">
                          <a:solidFill>
                            <a:schemeClr val="dk1"/>
                          </a:solidFill>
                        </a:rPr>
                        <a:t>+/-</a:t>
                      </a:r>
                      <a:r>
                        <a:rPr lang="en-US" sz="1800" b="0">
                          <a:solidFill>
                            <a:schemeClr val="dk1"/>
                          </a:solidFill>
                        </a:rPr>
                        <a:t>12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baseline="30000">
                          <a:solidFill>
                            <a:schemeClr val="dk1"/>
                          </a:solidFill>
                        </a:rPr>
                        <a:t>+/-</a:t>
                      </a:r>
                      <a:r>
                        <a:rPr lang="en-US" sz="1800" b="0">
                          <a:solidFill>
                            <a:schemeClr val="dk1"/>
                          </a:solidFill>
                        </a:rPr>
                        <a:t>11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100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9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7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6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5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4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/>
                        <a:t>2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50</a:t>
                      </a:r>
                      <a:endParaRPr sz="12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5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30000"/>
                        <a:t>+/-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150</a:t>
                      </a:r>
                      <a:endParaRPr sz="12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</cp:revision>
  <dcterms:created xsi:type="dcterms:W3CDTF">2020-12-31T15:11:03Z</dcterms:created>
  <dcterms:modified xsi:type="dcterms:W3CDTF">2022-04-08T23:02:27Z</dcterms:modified>
</cp:coreProperties>
</file>