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jY1fIT34wQkRNHmZTW7Kezj3EE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7EFE04-C7CA-405A-94B1-9D4DAFB89072}" v="2" dt="2022-04-06T01:37:02.320"/>
  </p1510:revLst>
</p1510:revInfo>
</file>

<file path=ppt/tableStyles.xml><?xml version="1.0" encoding="utf-8"?>
<a:tblStyleLst xmlns:a="http://schemas.openxmlformats.org/drawingml/2006/main" def="{F87794D2-2ECC-4E53-8D67-EB074E1AEADB}">
  <a:tblStyle styleId="{F87794D2-2ECC-4E53-8D67-EB074E1AEADB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91" d="100"/>
          <a:sy n="91" d="100"/>
        </p:scale>
        <p:origin x="34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lia Greenberg" userId="f5825c94929805dc" providerId="LiveId" clId="{017EFE04-C7CA-405A-94B1-9D4DAFB89072}"/>
    <pc:docChg chg="modSld">
      <pc:chgData name="Talia Greenberg" userId="f5825c94929805dc" providerId="LiveId" clId="{017EFE04-C7CA-405A-94B1-9D4DAFB89072}" dt="2022-04-06T01:37:02.320" v="1"/>
      <pc:docMkLst>
        <pc:docMk/>
      </pc:docMkLst>
      <pc:sldChg chg="modSp mod">
        <pc:chgData name="Talia Greenberg" userId="f5825c94929805dc" providerId="LiveId" clId="{017EFE04-C7CA-405A-94B1-9D4DAFB89072}" dt="2022-04-06T01:37:02.320" v="1"/>
        <pc:sldMkLst>
          <pc:docMk/>
          <pc:sldMk cId="0" sldId="256"/>
        </pc:sldMkLst>
        <pc:graphicFrameChg chg="mod modGraphic">
          <ac:chgData name="Talia Greenberg" userId="f5825c94929805dc" providerId="LiveId" clId="{017EFE04-C7CA-405A-94B1-9D4DAFB89072}" dt="2022-04-06T01:37:02.320" v="1"/>
          <ac:graphicFrameMkLst>
            <pc:docMk/>
            <pc:sldMk cId="0" sldId="256"/>
            <ac:graphicFrameMk id="89" creationId="{00000000-0000-0000-0000-000000000000}"/>
          </ac:graphicFrameMkLst>
        </pc:graphicFrameChg>
      </pc:sldChg>
      <pc:sldChg chg="modSp">
        <pc:chgData name="Talia Greenberg" userId="f5825c94929805dc" providerId="LiveId" clId="{017EFE04-C7CA-405A-94B1-9D4DAFB89072}" dt="2022-04-06T01:37:02.320" v="1"/>
        <pc:sldMkLst>
          <pc:docMk/>
          <pc:sldMk cId="0" sldId="257"/>
        </pc:sldMkLst>
        <pc:graphicFrameChg chg="mod">
          <ac:chgData name="Talia Greenberg" userId="f5825c94929805dc" providerId="LiveId" clId="{017EFE04-C7CA-405A-94B1-9D4DAFB89072}" dt="2022-04-06T01:37:02.320" v="1"/>
          <ac:graphicFrameMkLst>
            <pc:docMk/>
            <pc:sldMk cId="0" sldId="257"/>
            <ac:graphicFrameMk id="95" creationId="{00000000-0000-0000-0000-000000000000}"/>
          </ac:graphicFrameMkLst>
        </pc:graphicFrameChg>
      </pc:sldChg>
      <pc:sldChg chg="modSp">
        <pc:chgData name="Talia Greenberg" userId="f5825c94929805dc" providerId="LiveId" clId="{017EFE04-C7CA-405A-94B1-9D4DAFB89072}" dt="2022-04-06T01:37:02.320" v="1"/>
        <pc:sldMkLst>
          <pc:docMk/>
          <pc:sldMk cId="0" sldId="258"/>
        </pc:sldMkLst>
        <pc:graphicFrameChg chg="mod">
          <ac:chgData name="Talia Greenberg" userId="f5825c94929805dc" providerId="LiveId" clId="{017EFE04-C7CA-405A-94B1-9D4DAFB89072}" dt="2022-04-06T01:37:02.320" v="1"/>
          <ac:graphicFrameMkLst>
            <pc:docMk/>
            <pc:sldMk cId="0" sldId="258"/>
            <ac:graphicFrameMk id="101" creationId="{00000000-0000-0000-0000-000000000000}"/>
          </ac:graphicFrameMkLst>
        </pc:graphicFrameChg>
      </pc:sldChg>
      <pc:sldChg chg="modSp">
        <pc:chgData name="Talia Greenberg" userId="f5825c94929805dc" providerId="LiveId" clId="{017EFE04-C7CA-405A-94B1-9D4DAFB89072}" dt="2022-04-06T01:37:02.320" v="1"/>
        <pc:sldMkLst>
          <pc:docMk/>
          <pc:sldMk cId="0" sldId="259"/>
        </pc:sldMkLst>
        <pc:graphicFrameChg chg="mod">
          <ac:chgData name="Talia Greenberg" userId="f5825c94929805dc" providerId="LiveId" clId="{017EFE04-C7CA-405A-94B1-9D4DAFB89072}" dt="2022-04-06T01:37:02.320" v="1"/>
          <ac:graphicFrameMkLst>
            <pc:docMk/>
            <pc:sldMk cId="0" sldId="259"/>
            <ac:graphicFrameMk id="107" creationId="{00000000-0000-0000-0000-000000000000}"/>
          </ac:graphicFrameMkLst>
        </pc:graphicFrameChg>
      </pc:sldChg>
      <pc:sldChg chg="modSp">
        <pc:chgData name="Talia Greenberg" userId="f5825c94929805dc" providerId="LiveId" clId="{017EFE04-C7CA-405A-94B1-9D4DAFB89072}" dt="2022-04-06T01:37:02.320" v="1"/>
        <pc:sldMkLst>
          <pc:docMk/>
          <pc:sldMk cId="0" sldId="260"/>
        </pc:sldMkLst>
        <pc:graphicFrameChg chg="mod">
          <ac:chgData name="Talia Greenberg" userId="f5825c94929805dc" providerId="LiveId" clId="{017EFE04-C7CA-405A-94B1-9D4DAFB89072}" dt="2022-04-06T01:37:02.320" v="1"/>
          <ac:graphicFrameMkLst>
            <pc:docMk/>
            <pc:sldMk cId="0" sldId="260"/>
            <ac:graphicFrameMk id="113" creationId="{00000000-0000-0000-0000-000000000000}"/>
          </ac:graphicFrameMkLst>
        </pc:graphicFrameChg>
      </pc:sldChg>
      <pc:sldChg chg="modSp">
        <pc:chgData name="Talia Greenberg" userId="f5825c94929805dc" providerId="LiveId" clId="{017EFE04-C7CA-405A-94B1-9D4DAFB89072}" dt="2022-04-06T01:37:02.320" v="1"/>
        <pc:sldMkLst>
          <pc:docMk/>
          <pc:sldMk cId="0" sldId="261"/>
        </pc:sldMkLst>
        <pc:graphicFrameChg chg="mod">
          <ac:chgData name="Talia Greenberg" userId="f5825c94929805dc" providerId="LiveId" clId="{017EFE04-C7CA-405A-94B1-9D4DAFB89072}" dt="2022-04-06T01:37:02.320" v="1"/>
          <ac:graphicFrameMkLst>
            <pc:docMk/>
            <pc:sldMk cId="0" sldId="261"/>
            <ac:graphicFrameMk id="119" creationId="{00000000-0000-0000-0000-000000000000}"/>
          </ac:graphicFrameMkLst>
        </pc:graphicFrameChg>
      </pc:sldChg>
      <pc:sldChg chg="modSp">
        <pc:chgData name="Talia Greenberg" userId="f5825c94929805dc" providerId="LiveId" clId="{017EFE04-C7CA-405A-94B1-9D4DAFB89072}" dt="2022-04-06T01:37:02.320" v="1"/>
        <pc:sldMkLst>
          <pc:docMk/>
          <pc:sldMk cId="0" sldId="262"/>
        </pc:sldMkLst>
        <pc:graphicFrameChg chg="mod">
          <ac:chgData name="Talia Greenberg" userId="f5825c94929805dc" providerId="LiveId" clId="{017EFE04-C7CA-405A-94B1-9D4DAFB89072}" dt="2022-04-06T01:37:02.320" v="1"/>
          <ac:graphicFrameMkLst>
            <pc:docMk/>
            <pc:sldMk cId="0" sldId="262"/>
            <ac:graphicFrameMk id="125" creationId="{00000000-0000-0000-0000-000000000000}"/>
          </ac:graphicFrameMkLst>
        </pc:graphicFrameChg>
      </pc:sldChg>
      <pc:sldChg chg="modSp">
        <pc:chgData name="Talia Greenberg" userId="f5825c94929805dc" providerId="LiveId" clId="{017EFE04-C7CA-405A-94B1-9D4DAFB89072}" dt="2022-04-06T01:37:02.320" v="1"/>
        <pc:sldMkLst>
          <pc:docMk/>
          <pc:sldMk cId="0" sldId="263"/>
        </pc:sldMkLst>
        <pc:graphicFrameChg chg="mod">
          <ac:chgData name="Talia Greenberg" userId="f5825c94929805dc" providerId="LiveId" clId="{017EFE04-C7CA-405A-94B1-9D4DAFB89072}" dt="2022-04-06T01:37:02.320" v="1"/>
          <ac:graphicFrameMkLst>
            <pc:docMk/>
            <pc:sldMk cId="0" sldId="263"/>
            <ac:graphicFrameMk id="131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0c10634cd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0" name="Google Shape;110;g10c10634cd3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g10c10634cd3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0c10634cd3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g10c10634cd3_0_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g10c10634cd3_0_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0c10634cd3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2" name="Google Shape;122;g10c10634cd3_0_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g10c10634cd3_0_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0c10634cd3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8" name="Google Shape;128;g10c10634cd3_0_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g10c10634cd3_0_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4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Google Shape;89;p1"/>
          <p:cNvGraphicFramePr/>
          <p:nvPr>
            <p:extLst>
              <p:ext uri="{D42A27DB-BD31-4B8C-83A1-F6EECF244321}">
                <p14:modId xmlns:p14="http://schemas.microsoft.com/office/powerpoint/2010/main" val="392868011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{F87794D2-2ECC-4E53-8D67-EB074E1AEADB}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u="none" strike="noStrike" cap="none" dirty="0"/>
                        <a:t>53 + ⁻42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dirty="0"/>
                        <a:t>19</a:t>
                      </a:r>
                      <a:r>
                        <a:rPr lang="en-US" sz="3200" u="none" strike="noStrike" cap="none" dirty="0"/>
                        <a:t> + ⁻72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⁻42 + 27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⁻</a:t>
                      </a:r>
                      <a:r>
                        <a:rPr lang="en-US" sz="3200" u="none" strike="noStrike" cap="none" dirty="0"/>
                        <a:t>17 + ⁻44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⁻82 + ⁻36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⁻89 + 17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17 + ⁻45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12 + ⁻98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⁻102 + 58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⁻74 + ⁻17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2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{F87794D2-2ECC-4E53-8D67-EB074E1AEADB}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u="none" strike="noStrike" cap="none" dirty="0"/>
                        <a:t>⁻36 + ⁻67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⁻83 + ⁻68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⁻83 + ⁻28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⁻43 + 29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184 + ⁻58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⁻13 + ⁻18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⁻66 + ⁻58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⁻77 + 96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⁻203 + 62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51 + ⁻39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Google Shape;101;p3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{F87794D2-2ECC-4E53-8D67-EB074E1AEADB}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u="none" strike="noStrike" cap="none" dirty="0"/>
                        <a:t>⁻</a:t>
                      </a:r>
                      <a:r>
                        <a:rPr lang="en-US" sz="3200" dirty="0"/>
                        <a:t>5</a:t>
                      </a:r>
                      <a:r>
                        <a:rPr lang="en-US" sz="3200" u="none" strike="noStrike" cap="none" dirty="0"/>
                        <a:t>4 + ⁻2</a:t>
                      </a:r>
                      <a:r>
                        <a:rPr lang="en-US" sz="3200" dirty="0"/>
                        <a:t>9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</a:t>
                      </a:r>
                      <a:r>
                        <a:rPr lang="en-US" sz="3200" dirty="0"/>
                        <a:t>7</a:t>
                      </a:r>
                      <a:r>
                        <a:rPr lang="en-US" sz="3200" u="none" strike="noStrike" cap="none" dirty="0"/>
                        <a:t>4 + ⁻</a:t>
                      </a:r>
                      <a:r>
                        <a:rPr lang="en-US" sz="3200" dirty="0"/>
                        <a:t>69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⁻34 + ⁻27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⁻18 + 85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91 + ⁻</a:t>
                      </a:r>
                      <a:r>
                        <a:rPr lang="en-US" sz="3200" dirty="0"/>
                        <a:t>4</a:t>
                      </a:r>
                      <a:r>
                        <a:rPr lang="en-US" sz="3200" u="none" strike="noStrike" cap="none" dirty="0"/>
                        <a:t>3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⁻22 + 89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141 + ⁻38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210 + ⁻78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dirty="0"/>
                        <a:t>⁻</a:t>
                      </a:r>
                      <a:r>
                        <a:rPr lang="en-US" sz="3200" u="none" strike="noStrike" cap="none" dirty="0"/>
                        <a:t>54 + 131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11</a:t>
                      </a:r>
                      <a:r>
                        <a:rPr lang="en-US" sz="3200" dirty="0"/>
                        <a:t>2</a:t>
                      </a:r>
                      <a:r>
                        <a:rPr lang="en-US" sz="3200" u="none" strike="noStrike" cap="none" dirty="0"/>
                        <a:t> + ⁻</a:t>
                      </a:r>
                      <a:r>
                        <a:rPr lang="en-US" sz="3200" dirty="0"/>
                        <a:t>19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Google Shape;107;p4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{F87794D2-2ECC-4E53-8D67-EB074E1AEADB}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u="none" strike="noStrike" cap="none" dirty="0"/>
                        <a:t>98 + ⁻</a:t>
                      </a:r>
                      <a:r>
                        <a:rPr lang="en-US" sz="3200" dirty="0"/>
                        <a:t>5</a:t>
                      </a:r>
                      <a:r>
                        <a:rPr lang="en-US" sz="3200" u="none" strike="noStrike" cap="none" dirty="0"/>
                        <a:t>7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⁻7</a:t>
                      </a:r>
                      <a:r>
                        <a:rPr lang="en-US" sz="3200" dirty="0"/>
                        <a:t>3</a:t>
                      </a:r>
                      <a:r>
                        <a:rPr lang="en-US" sz="3200" u="none" strike="noStrike" cap="none" dirty="0"/>
                        <a:t> + 182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21</a:t>
                      </a:r>
                      <a:r>
                        <a:rPr lang="en-US" sz="3200" dirty="0"/>
                        <a:t>9</a:t>
                      </a:r>
                      <a:r>
                        <a:rPr lang="en-US" sz="3200" u="none" strike="noStrike" cap="none" dirty="0"/>
                        <a:t> + ⁻68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⁻2</a:t>
                      </a:r>
                      <a:r>
                        <a:rPr lang="en-US" sz="3200" dirty="0"/>
                        <a:t>9</a:t>
                      </a:r>
                      <a:r>
                        <a:rPr lang="en-US" sz="3200" u="none" strike="noStrike" cap="none" dirty="0"/>
                        <a:t> + 1</a:t>
                      </a:r>
                      <a:r>
                        <a:rPr lang="en-US" sz="3200" dirty="0"/>
                        <a:t>73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⁻55 + 37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⁻65 + ⁻89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⁻65 + ⁻46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dirty="0"/>
                        <a:t>27</a:t>
                      </a:r>
                      <a:r>
                        <a:rPr lang="en-US" sz="3200" u="none" strike="noStrike" cap="none" dirty="0"/>
                        <a:t> + ⁻99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51 + ⁻62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⁻35 + 14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" name="Google Shape;113;g10c10634cd3_0_0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{F87794D2-2ECC-4E53-8D67-EB074E1AEADB}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dirty="0"/>
                        <a:t>⁻</a:t>
                      </a:r>
                      <a:r>
                        <a:rPr lang="en-US" sz="3200" u="none" strike="noStrike" cap="none" dirty="0"/>
                        <a:t>53 + 42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dirty="0"/>
                        <a:t>⁻19</a:t>
                      </a:r>
                      <a:r>
                        <a:rPr lang="en-US" sz="3200" u="none" strike="noStrike" cap="none" dirty="0"/>
                        <a:t> + 72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42 + ⁻27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17 + 44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/>
                        <a:t>82 + 36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89 + ⁻17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dirty="0"/>
                        <a:t>⁻</a:t>
                      </a:r>
                      <a:r>
                        <a:rPr lang="en-US" sz="3200" u="none" strike="noStrike" cap="none" dirty="0"/>
                        <a:t>17 + 45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dirty="0"/>
                        <a:t>⁻</a:t>
                      </a:r>
                      <a:r>
                        <a:rPr lang="en-US" sz="3200" u="none" strike="noStrike" cap="none" dirty="0"/>
                        <a:t>12 + 98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102 + ⁻58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⁻7</a:t>
                      </a:r>
                      <a:r>
                        <a:rPr lang="en-US" sz="3200" dirty="0"/>
                        <a:t>2</a:t>
                      </a:r>
                      <a:r>
                        <a:rPr lang="en-US" sz="3200" u="none" strike="noStrike" cap="none" dirty="0"/>
                        <a:t> + </a:t>
                      </a:r>
                      <a:r>
                        <a:rPr lang="en-US" sz="3200" dirty="0"/>
                        <a:t>160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" name="Google Shape;119;g10c10634cd3_0_5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{F87794D2-2ECC-4E53-8D67-EB074E1AEADB}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u="none" strike="noStrike" cap="none" dirty="0"/>
                        <a:t>⁻3</a:t>
                      </a:r>
                      <a:r>
                        <a:rPr lang="en-US" sz="3200" dirty="0"/>
                        <a:t>2</a:t>
                      </a:r>
                      <a:r>
                        <a:rPr lang="en-US" sz="3200" u="none" strike="noStrike" cap="none" dirty="0"/>
                        <a:t> + </a:t>
                      </a:r>
                      <a:r>
                        <a:rPr lang="en-US" sz="3200" dirty="0"/>
                        <a:t>121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dirty="0"/>
                        <a:t>⁻7</a:t>
                      </a:r>
                      <a:r>
                        <a:rPr lang="en-US" sz="3200" u="none" strike="noStrike" cap="none" dirty="0"/>
                        <a:t>3 + </a:t>
                      </a:r>
                      <a:r>
                        <a:rPr lang="en-US" sz="3200" dirty="0"/>
                        <a:t>221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⁻83 + </a:t>
                      </a:r>
                      <a:r>
                        <a:rPr lang="en-US" sz="3200" dirty="0"/>
                        <a:t>192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43 + ⁻29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184 + ⁻58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⁻1</a:t>
                      </a:r>
                      <a:r>
                        <a:rPr lang="en-US" sz="3200" dirty="0"/>
                        <a:t>9</a:t>
                      </a:r>
                      <a:r>
                        <a:rPr lang="en-US" sz="3200" u="none" strike="noStrike" cap="none" dirty="0"/>
                        <a:t> + </a:t>
                      </a:r>
                      <a:r>
                        <a:rPr lang="en-US" sz="3200" dirty="0"/>
                        <a:t>4</a:t>
                      </a:r>
                      <a:r>
                        <a:rPr lang="en-US" sz="3200" u="none" strike="noStrike" cap="none" dirty="0"/>
                        <a:t>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</a:t>
                      </a:r>
                      <a:r>
                        <a:rPr lang="en-US" sz="3200" dirty="0"/>
                        <a:t>29</a:t>
                      </a:r>
                      <a:r>
                        <a:rPr lang="en-US" sz="3200" u="none" strike="noStrike" cap="none" dirty="0"/>
                        <a:t> + </a:t>
                      </a:r>
                      <a:r>
                        <a:rPr lang="en-US" sz="3200" dirty="0"/>
                        <a:t>1</a:t>
                      </a:r>
                      <a:r>
                        <a:rPr lang="en-US" sz="3200" u="none" strike="noStrike" cap="none" dirty="0"/>
                        <a:t>58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77 + ⁻96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203 + ⁻62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dirty="0"/>
                        <a:t>⁻</a:t>
                      </a:r>
                      <a:r>
                        <a:rPr lang="en-US" sz="3200" u="none" strike="noStrike" cap="none" dirty="0"/>
                        <a:t>51 + 39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5" name="Google Shape;125;g10c10634cd3_0_10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{F87794D2-2ECC-4E53-8D67-EB074E1AEADB}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u="none" strike="noStrike" cap="none" dirty="0"/>
                        <a:t>⁻</a:t>
                      </a:r>
                      <a:r>
                        <a:rPr lang="en-US" sz="3200" dirty="0"/>
                        <a:t>5</a:t>
                      </a:r>
                      <a:r>
                        <a:rPr lang="en-US" sz="3200" u="none" strike="noStrike" cap="none" dirty="0"/>
                        <a:t>4 + </a:t>
                      </a:r>
                      <a:r>
                        <a:rPr lang="en-US" sz="3200" dirty="0"/>
                        <a:t>1</a:t>
                      </a:r>
                      <a:r>
                        <a:rPr lang="en-US" sz="3200" u="none" strike="noStrike" cap="none" dirty="0"/>
                        <a:t>2</a:t>
                      </a:r>
                      <a:r>
                        <a:rPr lang="en-US" sz="3200" dirty="0"/>
                        <a:t>9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</a:t>
                      </a:r>
                      <a:r>
                        <a:rPr lang="en-US" sz="3200" dirty="0"/>
                        <a:t>2</a:t>
                      </a:r>
                      <a:r>
                        <a:rPr lang="en-US" sz="3200" u="none" strike="noStrike" cap="none" dirty="0"/>
                        <a:t>4 + 1</a:t>
                      </a:r>
                      <a:r>
                        <a:rPr lang="en-US" sz="3200" dirty="0"/>
                        <a:t>69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⁻3</a:t>
                      </a:r>
                      <a:r>
                        <a:rPr lang="en-US" sz="3200" dirty="0"/>
                        <a:t>2</a:t>
                      </a:r>
                      <a:r>
                        <a:rPr lang="en-US" sz="3200" u="none" strike="noStrike" cap="none" dirty="0"/>
                        <a:t> + ⁻</a:t>
                      </a:r>
                      <a:r>
                        <a:rPr lang="en-US" sz="3200" dirty="0"/>
                        <a:t>89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18 + ⁻85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dirty="0"/>
                        <a:t>⁻</a:t>
                      </a:r>
                      <a:r>
                        <a:rPr lang="en-US" sz="3200" u="none" strike="noStrike" cap="none" dirty="0"/>
                        <a:t>91 + </a:t>
                      </a:r>
                      <a:r>
                        <a:rPr lang="en-US" sz="3200" dirty="0"/>
                        <a:t>4</a:t>
                      </a:r>
                      <a:r>
                        <a:rPr lang="en-US" sz="3200" u="none" strike="noStrike" cap="none" dirty="0"/>
                        <a:t>3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22 + ⁻89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dirty="0"/>
                        <a:t>⁻</a:t>
                      </a:r>
                      <a:r>
                        <a:rPr lang="en-US" sz="3200" u="none" strike="noStrike" cap="none" dirty="0"/>
                        <a:t>141 + 38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dirty="0"/>
                        <a:t>⁻</a:t>
                      </a:r>
                      <a:r>
                        <a:rPr lang="en-US" sz="3200" u="none" strike="noStrike" cap="none" dirty="0"/>
                        <a:t>210 + 78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54 + ⁻131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dirty="0"/>
                        <a:t>⁻</a:t>
                      </a:r>
                      <a:r>
                        <a:rPr lang="en-US" sz="3200" u="none" strike="noStrike" cap="none" dirty="0"/>
                        <a:t>11</a:t>
                      </a:r>
                      <a:r>
                        <a:rPr lang="en-US" sz="3200" dirty="0"/>
                        <a:t>2</a:t>
                      </a:r>
                      <a:r>
                        <a:rPr lang="en-US" sz="3200" u="none" strike="noStrike" cap="none" dirty="0"/>
                        <a:t> + </a:t>
                      </a:r>
                      <a:r>
                        <a:rPr lang="en-US" sz="3200" dirty="0"/>
                        <a:t>19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1" name="Google Shape;131;g10c10634cd3_0_15"/>
          <p:cNvGraphicFramePr/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noFill/>
                <a:tableStyleId>{F87794D2-2ECC-4E53-8D67-EB074E1AEADB}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 dirty="0"/>
                        <a:t>⁻</a:t>
                      </a:r>
                      <a:r>
                        <a:rPr lang="en-US" sz="3200" u="none" strike="noStrike" cap="none" dirty="0"/>
                        <a:t>9</a:t>
                      </a:r>
                      <a:r>
                        <a:rPr lang="en-US" sz="3200" dirty="0"/>
                        <a:t>1</a:t>
                      </a:r>
                      <a:r>
                        <a:rPr lang="en-US" sz="3200" u="none" strike="noStrike" cap="none" dirty="0"/>
                        <a:t> + </a:t>
                      </a:r>
                      <a:r>
                        <a:rPr lang="en-US" sz="3200" dirty="0"/>
                        <a:t>4</a:t>
                      </a:r>
                      <a:r>
                        <a:rPr lang="en-US" sz="3200" u="none" strike="noStrike" cap="none" dirty="0"/>
                        <a:t>7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7</a:t>
                      </a:r>
                      <a:r>
                        <a:rPr lang="en-US" sz="3200" dirty="0"/>
                        <a:t>2</a:t>
                      </a:r>
                      <a:r>
                        <a:rPr lang="en-US" sz="3200" u="none" strike="noStrike" cap="none" dirty="0"/>
                        <a:t> + ⁻18</a:t>
                      </a:r>
                      <a:r>
                        <a:rPr lang="en-US" sz="3200" dirty="0"/>
                        <a:t>1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dirty="0"/>
                        <a:t>⁻</a:t>
                      </a:r>
                      <a:r>
                        <a:rPr lang="en-US" sz="3200" u="none" strike="noStrike" cap="none" dirty="0"/>
                        <a:t>2</a:t>
                      </a:r>
                      <a:r>
                        <a:rPr lang="en-US" sz="3200" dirty="0"/>
                        <a:t>29</a:t>
                      </a:r>
                      <a:r>
                        <a:rPr lang="en-US" sz="3200" u="none" strike="noStrike" cap="none" dirty="0"/>
                        <a:t> + </a:t>
                      </a:r>
                      <a:r>
                        <a:rPr lang="en-US" sz="3200" dirty="0"/>
                        <a:t>7</a:t>
                      </a:r>
                      <a:r>
                        <a:rPr lang="en-US" sz="3200" u="none" strike="noStrike" cap="none" dirty="0"/>
                        <a:t>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2</a:t>
                      </a:r>
                      <a:r>
                        <a:rPr lang="en-US" sz="3200" dirty="0"/>
                        <a:t>9</a:t>
                      </a:r>
                      <a:r>
                        <a:rPr lang="en-US" sz="3200" u="none" strike="noStrike" cap="none" dirty="0"/>
                        <a:t> + </a:t>
                      </a:r>
                      <a:r>
                        <a:rPr lang="en-US" sz="3200" dirty="0"/>
                        <a:t>⁻</a:t>
                      </a:r>
                      <a:r>
                        <a:rPr lang="en-US" sz="3200" u="none" strike="noStrike" cap="none" dirty="0"/>
                        <a:t>1</a:t>
                      </a:r>
                      <a:r>
                        <a:rPr lang="en-US" sz="3200" dirty="0"/>
                        <a:t>73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5</a:t>
                      </a:r>
                      <a:r>
                        <a:rPr lang="en-US" sz="3200" dirty="0"/>
                        <a:t>7</a:t>
                      </a:r>
                      <a:r>
                        <a:rPr lang="en-US" sz="3200" u="none" strike="noStrike" cap="none" dirty="0"/>
                        <a:t> + ⁻3</a:t>
                      </a:r>
                      <a:r>
                        <a:rPr lang="en-US" sz="3200" dirty="0"/>
                        <a:t>8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dirty="0"/>
                        <a:t>201</a:t>
                      </a:r>
                      <a:r>
                        <a:rPr lang="en-US" sz="3200" u="none" strike="noStrike" cap="none" dirty="0"/>
                        <a:t> + ⁻</a:t>
                      </a:r>
                      <a:r>
                        <a:rPr lang="en-US" sz="3200" dirty="0"/>
                        <a:t>4</a:t>
                      </a:r>
                      <a:r>
                        <a:rPr lang="en-US" sz="3200" u="none" strike="noStrike" cap="none" dirty="0"/>
                        <a:t>9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⁻</a:t>
                      </a:r>
                      <a:r>
                        <a:rPr lang="en-US" sz="3200" dirty="0"/>
                        <a:t>28</a:t>
                      </a:r>
                      <a:r>
                        <a:rPr lang="en-US" sz="3200" u="none" strike="noStrike" cap="none" dirty="0"/>
                        <a:t> + </a:t>
                      </a:r>
                      <a:r>
                        <a:rPr lang="en-US" sz="3200" dirty="0"/>
                        <a:t>139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dirty="0"/>
                        <a:t>⁻28</a:t>
                      </a:r>
                      <a:r>
                        <a:rPr lang="en-US" sz="3200" u="none" strike="noStrike" cap="none" dirty="0"/>
                        <a:t> + 9</a:t>
                      </a:r>
                      <a:r>
                        <a:rPr lang="en-US" sz="3200" dirty="0"/>
                        <a:t>7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dirty="0"/>
                        <a:t>⁻</a:t>
                      </a:r>
                      <a:r>
                        <a:rPr lang="en-US" sz="3200" u="none" strike="noStrike" cap="none" dirty="0"/>
                        <a:t>51 + 6</a:t>
                      </a:r>
                      <a:r>
                        <a:rPr lang="en-US" sz="3200" dirty="0"/>
                        <a:t>3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lang="en-US" sz="3200" u="none" strike="noStrike" cap="none" dirty="0"/>
                        <a:t>3</a:t>
                      </a:r>
                      <a:r>
                        <a:rPr lang="en-US" sz="3200" dirty="0"/>
                        <a:t>7</a:t>
                      </a:r>
                      <a:r>
                        <a:rPr lang="en-US" sz="3200" u="none" strike="noStrike" cap="none" dirty="0"/>
                        <a:t> + ⁻14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lgDash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340</Words>
  <Application>Microsoft Macintosh PowerPoint</Application>
  <PresentationFormat>On-screen Show (4:3)</PresentationFormat>
  <Paragraphs>88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Jen Grubba</cp:lastModifiedBy>
  <cp:revision>2</cp:revision>
  <dcterms:created xsi:type="dcterms:W3CDTF">2020-12-31T15:11:03Z</dcterms:created>
  <dcterms:modified xsi:type="dcterms:W3CDTF">2022-05-20T04:06:27Z</dcterms:modified>
</cp:coreProperties>
</file>