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761"/>
  </p:normalViewPr>
  <p:slideViewPr>
    <p:cSldViewPr snapToGrid="0" snapToObjects="1">
      <p:cViewPr varScale="1">
        <p:scale>
          <a:sx n="113" d="100"/>
          <a:sy n="113" d="100"/>
        </p:scale>
        <p:origin x="21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AC0D-8B84-4949-B128-D5C5F98A1A21}" type="datetimeFigureOut">
              <a:rPr lang="en-US" smtClean="0"/>
              <a:t>11/6/21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9810-8AA7-B745-B092-2C858C24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7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4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4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1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1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8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9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9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5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718-4E4B-1947-92E0-BBED57B9EE73}" type="datetimeFigureOut">
              <a:rPr lang="en-US" smtClean="0"/>
              <a:t>11/6/21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8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02F44D-E06F-4344-81D4-BD9176E17D49}"/>
              </a:ext>
            </a:extLst>
          </p:cNvPr>
          <p:cNvSpPr/>
          <p:nvPr/>
        </p:nvSpPr>
        <p:spPr>
          <a:xfrm>
            <a:off x="313150" y="752089"/>
            <a:ext cx="3945699" cy="4248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The Connects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009979-B833-C844-9F1A-C4925336CC19}"/>
              </a:ext>
            </a:extLst>
          </p:cNvPr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897DE49-A012-D040-B407-988701F808A8}"/>
              </a:ext>
            </a:extLst>
          </p:cNvPr>
          <p:cNvGrpSpPr/>
          <p:nvPr/>
        </p:nvGrpSpPr>
        <p:grpSpPr>
          <a:xfrm>
            <a:off x="313151" y="1590806"/>
            <a:ext cx="3945698" cy="3945698"/>
            <a:chOff x="269310" y="751562"/>
            <a:chExt cx="3100190" cy="3100190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6E7BF44-783B-B34C-AF43-37F2D06849FE}"/>
                </a:ext>
              </a:extLst>
            </p:cNvPr>
            <p:cNvGrpSpPr/>
            <p:nvPr/>
          </p:nvGrpSpPr>
          <p:grpSpPr>
            <a:xfrm>
              <a:off x="269310" y="751562"/>
              <a:ext cx="3100190" cy="620038"/>
              <a:chOff x="269310" y="751562"/>
              <a:chExt cx="3100190" cy="620038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2CABDAC-DC7B-4646-BE30-A8D136410314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B40A1538-864F-7046-B289-20ABD617A59B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F1D9F631-0F78-4640-BBF6-ABD253151D15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B5FABBFC-289F-F64A-9990-54559775FE68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1C783AA-2DE2-234E-A05A-FBAA02617E5C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3B8E2824-0572-8F40-BA09-1F76043C50AB}"/>
                </a:ext>
              </a:extLst>
            </p:cNvPr>
            <p:cNvGrpSpPr/>
            <p:nvPr/>
          </p:nvGrpSpPr>
          <p:grpSpPr>
            <a:xfrm>
              <a:off x="269310" y="1371600"/>
              <a:ext cx="3100190" cy="620038"/>
              <a:chOff x="269310" y="751562"/>
              <a:chExt cx="3100190" cy="62003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9285CDB2-E94B-9348-939E-9CC12F77010B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6783C59-579E-8C4C-B76D-4AF9DBD23617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C1E21BD-9940-F246-978E-E9E25517C8AC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62624DCF-EF18-7746-8F58-01C411A5E3AA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BBE7E737-5808-8643-8256-F1B908A41A7A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AE415C4-763D-4440-8A6C-33E0F363654E}"/>
                </a:ext>
              </a:extLst>
            </p:cNvPr>
            <p:cNvGrpSpPr/>
            <p:nvPr/>
          </p:nvGrpSpPr>
          <p:grpSpPr>
            <a:xfrm>
              <a:off x="269310" y="1991638"/>
              <a:ext cx="3100190" cy="620038"/>
              <a:chOff x="269310" y="751562"/>
              <a:chExt cx="3100190" cy="620038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57D00C0-265F-4A41-8600-1C98F7AFF052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536A033A-C694-C142-9DF8-3E51A132C2D9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ABB22E1-70C9-3D49-9340-ED2D2B0E57FF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B9D9055-44A1-964B-80AF-1F0C46F4668D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9A32FA52-0603-9B45-B090-73938587FFC1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F501265-2B1D-FF42-A62C-977B394D667A}"/>
                </a:ext>
              </a:extLst>
            </p:cNvPr>
            <p:cNvGrpSpPr/>
            <p:nvPr/>
          </p:nvGrpSpPr>
          <p:grpSpPr>
            <a:xfrm>
              <a:off x="269310" y="2611676"/>
              <a:ext cx="3100190" cy="620038"/>
              <a:chOff x="269310" y="751562"/>
              <a:chExt cx="3100190" cy="620038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5EA2BC9-81A8-CE4D-9CC6-BA6AA8B2AF95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2418C290-5A73-F74D-9DFD-5F2FC85AE4E0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A789554C-250C-5E43-9B4F-EDFB955DFCF0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24D1CBCD-824C-B647-AA9C-C8579B2EDDAF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B7EFD616-19E0-0A4A-B4DF-E9969B0C90DB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201D6793-79AB-7B4F-A213-FE17E697797A}"/>
                </a:ext>
              </a:extLst>
            </p:cNvPr>
            <p:cNvGrpSpPr/>
            <p:nvPr/>
          </p:nvGrpSpPr>
          <p:grpSpPr>
            <a:xfrm>
              <a:off x="269310" y="3231714"/>
              <a:ext cx="3100190" cy="620038"/>
              <a:chOff x="269310" y="751562"/>
              <a:chExt cx="3100190" cy="620038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9272DDD7-0A65-5B48-B4CD-76E33C6CE59D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99B119F4-1A12-A348-A54B-F6C129EA9FF0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7719B739-3831-3A46-93BB-9E2E37BBEF51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EF0C1EEE-AEE9-B14E-901A-D984DDB95954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B73A1A14-4388-D746-A434-83798CF6B960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</p:grp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48BD8CBC-0D8A-E84E-8229-562318254CBD}"/>
              </a:ext>
            </a:extLst>
          </p:cNvPr>
          <p:cNvSpPr/>
          <p:nvPr/>
        </p:nvSpPr>
        <p:spPr>
          <a:xfrm>
            <a:off x="4885150" y="752089"/>
            <a:ext cx="3945699" cy="4248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chemeClr val="tx1"/>
                </a:solidFill>
              </a:rPr>
              <a:t>The Connects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A211510-D2F5-5A45-A71A-5A3CB1C61F42}"/>
              </a:ext>
            </a:extLst>
          </p:cNvPr>
          <p:cNvGrpSpPr/>
          <p:nvPr/>
        </p:nvGrpSpPr>
        <p:grpSpPr>
          <a:xfrm>
            <a:off x="4885151" y="1590806"/>
            <a:ext cx="3945698" cy="3945698"/>
            <a:chOff x="269310" y="751562"/>
            <a:chExt cx="3100190" cy="310019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0BCEA3-968E-414A-8549-5BCF30C4FB12}"/>
                </a:ext>
              </a:extLst>
            </p:cNvPr>
            <p:cNvGrpSpPr/>
            <p:nvPr/>
          </p:nvGrpSpPr>
          <p:grpSpPr>
            <a:xfrm>
              <a:off x="269310" y="751562"/>
              <a:ext cx="3100190" cy="620038"/>
              <a:chOff x="269310" y="751562"/>
              <a:chExt cx="3100190" cy="620038"/>
            </a:xfrm>
          </p:grpSpPr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1D8C9FE3-A11A-1844-A57F-A63A10DF81CC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0EA7B829-79A5-9A45-A230-798D79312753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2AC8714E-F536-5F4F-8D0B-1655EB5D3C8D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05DE1788-53DB-0144-9B6A-A88EFDA51582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FB94804A-B05F-D946-A82F-6F64F78D7A34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7C566A96-962E-9146-8739-B686D0BDE814}"/>
                </a:ext>
              </a:extLst>
            </p:cNvPr>
            <p:cNvGrpSpPr/>
            <p:nvPr/>
          </p:nvGrpSpPr>
          <p:grpSpPr>
            <a:xfrm>
              <a:off x="269310" y="1371600"/>
              <a:ext cx="3100190" cy="620038"/>
              <a:chOff x="269310" y="751562"/>
              <a:chExt cx="3100190" cy="620038"/>
            </a:xfrm>
          </p:grpSpPr>
          <p:sp>
            <p:nvSpPr>
              <p:cNvPr id="61" name="Rectangle 60">
                <a:extLst>
                  <a:ext uri="{FF2B5EF4-FFF2-40B4-BE49-F238E27FC236}">
                    <a16:creationId xmlns:a16="http://schemas.microsoft.com/office/drawing/2014/main" id="{98FF97D7-AE29-2949-B672-BD14A8B62FED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610F1F33-EC40-9A46-A010-048A8D3D7141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20746594-D1D2-5642-A957-572ECE96AD9E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65A5A394-30ED-DC4C-9C7A-484F452D1664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541E419B-663B-9A48-9266-8F62B13C1194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9B23BE71-B61A-5740-A67B-04B8285D1C4C}"/>
                </a:ext>
              </a:extLst>
            </p:cNvPr>
            <p:cNvGrpSpPr/>
            <p:nvPr/>
          </p:nvGrpSpPr>
          <p:grpSpPr>
            <a:xfrm>
              <a:off x="269310" y="1991638"/>
              <a:ext cx="3100190" cy="620038"/>
              <a:chOff x="269310" y="751562"/>
              <a:chExt cx="3100190" cy="620038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9889D168-DB84-AB43-95EB-320F312ADAFA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1</a:t>
                </a: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29593DC6-7A00-C546-AA94-275A52A68C04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746453B7-574A-9341-BAE2-1EA9A39E6731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EE2630B-AED9-424B-A724-3E458E995A1E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4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1046A247-6073-5841-B92B-3DE3631DBB32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AD63CCBA-861F-5A48-8482-01ABBBCB442C}"/>
                </a:ext>
              </a:extLst>
            </p:cNvPr>
            <p:cNvGrpSpPr/>
            <p:nvPr/>
          </p:nvGrpSpPr>
          <p:grpSpPr>
            <a:xfrm>
              <a:off x="269310" y="2611676"/>
              <a:ext cx="3100190" cy="620038"/>
              <a:chOff x="269310" y="751562"/>
              <a:chExt cx="3100190" cy="620038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4EB58386-F2B8-3E47-B5BD-2C67AA9A189A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4B86D566-B37F-A446-8894-EBEF21A20400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6</a:t>
                </a:r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F601A065-A932-394A-9CEF-CB68FFFEDBE8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9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BFC851D1-D647-E941-8680-DABA862548E4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3</a:t>
                </a: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B4562982-CE7B-9949-9A48-03257737220C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2</a:t>
                </a: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0E1124F-D0C8-DF43-8696-706E5A68DFAF}"/>
                </a:ext>
              </a:extLst>
            </p:cNvPr>
            <p:cNvGrpSpPr/>
            <p:nvPr/>
          </p:nvGrpSpPr>
          <p:grpSpPr>
            <a:xfrm>
              <a:off x="269310" y="3231714"/>
              <a:ext cx="3100190" cy="620038"/>
              <a:chOff x="269310" y="751562"/>
              <a:chExt cx="3100190" cy="620038"/>
            </a:xfrm>
          </p:grpSpPr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303D6542-11CA-9F40-95D9-970F6DA36C5E}"/>
                  </a:ext>
                </a:extLst>
              </p:cNvPr>
              <p:cNvSpPr/>
              <p:nvPr/>
            </p:nvSpPr>
            <p:spPr>
              <a:xfrm>
                <a:off x="269310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7</a:t>
                </a:r>
              </a:p>
            </p:txBody>
          </p:sp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5C1AA06D-E747-CD4D-92ED-6D7DF6B998DA}"/>
                  </a:ext>
                </a:extLst>
              </p:cNvPr>
              <p:cNvSpPr/>
              <p:nvPr/>
            </p:nvSpPr>
            <p:spPr>
              <a:xfrm>
                <a:off x="889348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7D1D4EC6-94F2-274E-B17F-E203A62943E1}"/>
                  </a:ext>
                </a:extLst>
              </p:cNvPr>
              <p:cNvSpPr/>
              <p:nvPr/>
            </p:nvSpPr>
            <p:spPr>
              <a:xfrm>
                <a:off x="1509386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8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844A29F-9DB6-B84E-876B-691F6F553CB3}"/>
                  </a:ext>
                </a:extLst>
              </p:cNvPr>
              <p:cNvSpPr/>
              <p:nvPr/>
            </p:nvSpPr>
            <p:spPr>
              <a:xfrm>
                <a:off x="2129424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0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AFD538E-21D0-9440-AC8E-48C4F6355669}"/>
                  </a:ext>
                </a:extLst>
              </p:cNvPr>
              <p:cNvSpPr/>
              <p:nvPr/>
            </p:nvSpPr>
            <p:spPr>
              <a:xfrm>
                <a:off x="2749462" y="751562"/>
                <a:ext cx="620038" cy="620038"/>
              </a:xfrm>
              <a:prstGeom prst="rect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9724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55</Words>
  <Application>Microsoft Macintosh PowerPoint</Application>
  <PresentationFormat>Letter Paper (8.5x11 in)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Bay-Williams,Jennifer M</cp:lastModifiedBy>
  <cp:revision>9</cp:revision>
  <dcterms:created xsi:type="dcterms:W3CDTF">2020-12-31T15:11:03Z</dcterms:created>
  <dcterms:modified xsi:type="dcterms:W3CDTF">2021-11-06T19:39:28Z</dcterms:modified>
</cp:coreProperties>
</file>