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62" r:id="rId5"/>
    <p:sldId id="263" r:id="rId6"/>
    <p:sldId id="264" r:id="rId7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20"/>
    <p:restoredTop sz="91707"/>
  </p:normalViewPr>
  <p:slideViewPr>
    <p:cSldViewPr snapToGrid="0" snapToObjects="1">
      <p:cViewPr varScale="1">
        <p:scale>
          <a:sx n="34" d="100"/>
          <a:sy n="34" d="100"/>
        </p:scale>
        <p:origin x="272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lia Greenberg" userId="f5825c94929805dc" providerId="LiveId" clId="{17BF82BC-3E8A-415C-A018-42A1C62B033C}"/>
    <pc:docChg chg="modSld">
      <pc:chgData name="Talia Greenberg" userId="f5825c94929805dc" providerId="LiveId" clId="{17BF82BC-3E8A-415C-A018-42A1C62B033C}" dt="2022-04-06T01:35:10.394" v="1"/>
      <pc:docMkLst>
        <pc:docMk/>
      </pc:docMkLst>
      <pc:sldChg chg="modSp mod">
        <pc:chgData name="Talia Greenberg" userId="f5825c94929805dc" providerId="LiveId" clId="{17BF82BC-3E8A-415C-A018-42A1C62B033C}" dt="2022-04-06T01:35:10.394" v="1"/>
        <pc:sldMkLst>
          <pc:docMk/>
          <pc:sldMk cId="3697249080" sldId="256"/>
        </pc:sldMkLst>
        <pc:graphicFrameChg chg="mod modGraphic">
          <ac:chgData name="Talia Greenberg" userId="f5825c94929805dc" providerId="LiveId" clId="{17BF82BC-3E8A-415C-A018-42A1C62B033C}" dt="2022-04-06T01:35:10.394" v="1"/>
          <ac:graphicFrameMkLst>
            <pc:docMk/>
            <pc:sldMk cId="3697249080" sldId="256"/>
            <ac:graphicFrameMk id="2" creationId="{43D76E2C-0100-5948-9F05-3CE1E8D8CF8D}"/>
          </ac:graphicFrameMkLst>
        </pc:graphicFrameChg>
      </pc:sldChg>
      <pc:sldChg chg="modSp">
        <pc:chgData name="Talia Greenberg" userId="f5825c94929805dc" providerId="LiveId" clId="{17BF82BC-3E8A-415C-A018-42A1C62B033C}" dt="2022-04-06T01:35:10.394" v="1"/>
        <pc:sldMkLst>
          <pc:docMk/>
          <pc:sldMk cId="4092267566" sldId="257"/>
        </pc:sldMkLst>
        <pc:graphicFrameChg chg="mod">
          <ac:chgData name="Talia Greenberg" userId="f5825c94929805dc" providerId="LiveId" clId="{17BF82BC-3E8A-415C-A018-42A1C62B033C}" dt="2022-04-06T01:35:10.394" v="1"/>
          <ac:graphicFrameMkLst>
            <pc:docMk/>
            <pc:sldMk cId="4092267566" sldId="257"/>
            <ac:graphicFrameMk id="2" creationId="{43D76E2C-0100-5948-9F05-3CE1E8D8CF8D}"/>
          </ac:graphicFrameMkLst>
        </pc:graphicFrameChg>
      </pc:sldChg>
      <pc:sldChg chg="modSp">
        <pc:chgData name="Talia Greenberg" userId="f5825c94929805dc" providerId="LiveId" clId="{17BF82BC-3E8A-415C-A018-42A1C62B033C}" dt="2022-04-06T01:35:10.394" v="1"/>
        <pc:sldMkLst>
          <pc:docMk/>
          <pc:sldMk cId="417858495" sldId="258"/>
        </pc:sldMkLst>
        <pc:graphicFrameChg chg="mod">
          <ac:chgData name="Talia Greenberg" userId="f5825c94929805dc" providerId="LiveId" clId="{17BF82BC-3E8A-415C-A018-42A1C62B033C}" dt="2022-04-06T01:35:10.394" v="1"/>
          <ac:graphicFrameMkLst>
            <pc:docMk/>
            <pc:sldMk cId="417858495" sldId="258"/>
            <ac:graphicFrameMk id="2" creationId="{43D76E2C-0100-5948-9F05-3CE1E8D8CF8D}"/>
          </ac:graphicFrameMkLst>
        </pc:graphicFrameChg>
      </pc:sldChg>
      <pc:sldChg chg="modSp">
        <pc:chgData name="Talia Greenberg" userId="f5825c94929805dc" providerId="LiveId" clId="{17BF82BC-3E8A-415C-A018-42A1C62B033C}" dt="2022-04-06T01:35:10.394" v="1"/>
        <pc:sldMkLst>
          <pc:docMk/>
          <pc:sldMk cId="3926903040" sldId="262"/>
        </pc:sldMkLst>
        <pc:graphicFrameChg chg="mod">
          <ac:chgData name="Talia Greenberg" userId="f5825c94929805dc" providerId="LiveId" clId="{17BF82BC-3E8A-415C-A018-42A1C62B033C}" dt="2022-04-06T01:35:10.394" v="1"/>
          <ac:graphicFrameMkLst>
            <pc:docMk/>
            <pc:sldMk cId="3926903040" sldId="262"/>
            <ac:graphicFrameMk id="2" creationId="{43D76E2C-0100-5948-9F05-3CE1E8D8CF8D}"/>
          </ac:graphicFrameMkLst>
        </pc:graphicFrameChg>
      </pc:sldChg>
      <pc:sldChg chg="modSp">
        <pc:chgData name="Talia Greenberg" userId="f5825c94929805dc" providerId="LiveId" clId="{17BF82BC-3E8A-415C-A018-42A1C62B033C}" dt="2022-04-06T01:35:10.394" v="1"/>
        <pc:sldMkLst>
          <pc:docMk/>
          <pc:sldMk cId="1577489365" sldId="263"/>
        </pc:sldMkLst>
        <pc:graphicFrameChg chg="mod">
          <ac:chgData name="Talia Greenberg" userId="f5825c94929805dc" providerId="LiveId" clId="{17BF82BC-3E8A-415C-A018-42A1C62B033C}" dt="2022-04-06T01:35:10.394" v="1"/>
          <ac:graphicFrameMkLst>
            <pc:docMk/>
            <pc:sldMk cId="1577489365" sldId="263"/>
            <ac:graphicFrameMk id="2" creationId="{43D76E2C-0100-5948-9F05-3CE1E8D8CF8D}"/>
          </ac:graphicFrameMkLst>
        </pc:graphicFrameChg>
      </pc:sldChg>
      <pc:sldChg chg="modSp">
        <pc:chgData name="Talia Greenberg" userId="f5825c94929805dc" providerId="LiveId" clId="{17BF82BC-3E8A-415C-A018-42A1C62B033C}" dt="2022-04-06T01:35:10.394" v="1"/>
        <pc:sldMkLst>
          <pc:docMk/>
          <pc:sldMk cId="1600642159" sldId="264"/>
        </pc:sldMkLst>
        <pc:graphicFrameChg chg="mod">
          <ac:chgData name="Talia Greenberg" userId="f5825c94929805dc" providerId="LiveId" clId="{17BF82BC-3E8A-415C-A018-42A1C62B033C}" dt="2022-04-06T01:35:10.394" v="1"/>
          <ac:graphicFrameMkLst>
            <pc:docMk/>
            <pc:sldMk cId="1600642159" sldId="264"/>
            <ac:graphicFrameMk id="2" creationId="{43D76E2C-0100-5948-9F05-3CE1E8D8CF8D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13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13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6163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502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248093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⁻</a:t>
                      </a:r>
                      <a:r>
                        <a:rPr lang="en-US" sz="3200" dirty="0"/>
                        <a:t>36 + ⁻18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⁻55 + ⁻17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⁻35 + ⁻17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89 + ⁻29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⁻48 + 16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⁻78 + 18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⁻74 + ⁻59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⁻65 + ⁻17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⁻57 + 19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⁻68 + 25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604020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⁻244 + ⁻659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158 + ⁻562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⁻348 + 236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⁻265 + ⁻348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⁻532 + ⁻144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347 + 214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⁻546 + 227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⁻533 + ⁻239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⁻224 + ⁻229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⁻619 + ⁻225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660433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⁻1.99 + ⁻1.46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6.23 + 4.29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22.5 + 13.7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83.5 + ⁻21.9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⁻80.15 + ⁻10.95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⁻70.5 + ⁻70.3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67.1 + ⁻22.9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⁻51.3 + 33.6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⁻5.37 + ⁻4.29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⁻199.9 + ⁻199.9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58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445413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⁻58 – ⁻22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⁻22 – 64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⁻45 – 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56 – ⁻88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⁻87 – ⁻76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⁻34 – 37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⁻44 – 39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⁻42 – ⁻17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35 – ⁻18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34 – ⁻59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6903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462046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⁻600 – ⁻154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855 – ⁻828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347 – ⁻219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673 – ⁻525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⁻274 – ⁻228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524 – ⁻229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⁻843 – ⁻527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400 – ⁻281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432 – ⁻649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376 – 168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7489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753004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⁻33.6 – 129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⁻31.4 – 20.5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20.9 – ⁻20.5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45.8 – ⁻19.9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⁻59.5 – 155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62.7 – ⁻26.5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⁻1.56 – ⁻1.29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⁻8.83 – 1.57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⁻2.18 – ⁻1.07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⁻9.17 – ⁻8.15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642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267</Words>
  <Application>Microsoft Office PowerPoint</Application>
  <PresentationFormat>Letter Paper (8.5x11 in)</PresentationFormat>
  <Paragraphs>66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Talia Greenberg</cp:lastModifiedBy>
  <cp:revision>9</cp:revision>
  <cp:lastPrinted>2020-12-31T15:31:08Z</cp:lastPrinted>
  <dcterms:created xsi:type="dcterms:W3CDTF">2020-12-31T15:11:03Z</dcterms:created>
  <dcterms:modified xsi:type="dcterms:W3CDTF">2022-04-06T01:35:32Z</dcterms:modified>
</cp:coreProperties>
</file>