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24"/>
    <p:restoredTop sz="91701"/>
  </p:normalViewPr>
  <p:slideViewPr>
    <p:cSldViewPr snapToGrid="0" snapToObjects="1">
      <p:cViewPr varScale="1">
        <p:scale>
          <a:sx n="123" d="100"/>
          <a:sy n="123" d="100"/>
        </p:scale>
        <p:origin x="1017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673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459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0D20EA31-5758-2045-9130-F2F99446E1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47991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78954295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5185453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1426949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 × ___ = 4,000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 × ___ = 30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7 × ___ = 700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8951935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 × ___ = 60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 × ___ = 900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 × ___ = 2,000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131698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 × ___ = 800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 × ___ = 50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 × ___ = 200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4710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0D20EA31-5758-2045-9130-F2F99446E1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57014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78954295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5185453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1426949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24 × ___ = 2,400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73 × ___ = 730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97 × ___ = 9,700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8951935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16 × ___ = 160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49 × ___ = 4,900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82 × ___ = 8,200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131698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38 × ___ = 3,800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55 × ___ = 550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62 × ___ = 6,200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4710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7271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0D20EA31-5758-2045-9130-F2F99446E1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68756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78954295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5185453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1426949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240 × ___ = 2,400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730 × ___ = 7,300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/>
                        <a:t>970 × ___ = 97,000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8951935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160 × ___ = 1,600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49 × ___ = 49,000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82 × ___ = 82,000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131698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38 × ___ = 38,000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550 </a:t>
                      </a:r>
                      <a:r>
                        <a:rPr lang="en-US" sz="2800" dirty="0"/>
                        <a:t>×</a:t>
                      </a:r>
                      <a:r>
                        <a:rPr lang="en-US" sz="2400" dirty="0"/>
                        <a:t> ___ = 55,000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62 × ___ = 62,000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4710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1638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</TotalTime>
  <Words>138</Words>
  <Application>Microsoft Office PowerPoint</Application>
  <PresentationFormat>Letter Paper (8.5x11 in)</PresentationFormat>
  <Paragraphs>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8</cp:revision>
  <dcterms:created xsi:type="dcterms:W3CDTF">2020-12-31T15:11:03Z</dcterms:created>
  <dcterms:modified xsi:type="dcterms:W3CDTF">2021-04-01T23:37:05Z</dcterms:modified>
</cp:coreProperties>
</file>