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123" d="100"/>
          <a:sy n="123" d="100"/>
        </p:scale>
        <p:origin x="1305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Factor Race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534074"/>
            <a:ext cx="8873065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50" b="1" dirty="0">
                <a:solidFill>
                  <a:schemeClr val="tx1"/>
                </a:solidFill>
              </a:rPr>
              <a:t>Directions:</a:t>
            </a:r>
            <a:r>
              <a:rPr lang="en-US" sz="750" dirty="0">
                <a:solidFill>
                  <a:schemeClr val="tx1"/>
                </a:solidFill>
              </a:rPr>
              <a:t> Place your chip on Start. Choose a card. Find the missing factor. Move to the first space on the game board with that factor. The first player who reaches the Finish line wins.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51CB162-EB5E-7543-9412-54E3BF960A11}"/>
              </a:ext>
            </a:extLst>
          </p:cNvPr>
          <p:cNvGrpSpPr/>
          <p:nvPr/>
        </p:nvGrpSpPr>
        <p:grpSpPr>
          <a:xfrm>
            <a:off x="201876" y="1201588"/>
            <a:ext cx="8740244" cy="5122338"/>
            <a:chOff x="659077" y="1906165"/>
            <a:chExt cx="8740244" cy="512233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928D1D4-C111-4D4A-B537-1AF51FB7851B}"/>
                </a:ext>
              </a:extLst>
            </p:cNvPr>
            <p:cNvSpPr/>
            <p:nvPr/>
          </p:nvSpPr>
          <p:spPr>
            <a:xfrm>
              <a:off x="7214257" y="1906171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1,000</a:t>
              </a:r>
            </a:p>
          </p:txBody>
        </p:sp>
        <p:sp>
          <p:nvSpPr>
            <p:cNvPr id="9" name="Round Single Corner Rectangle 8">
              <a:extLst>
                <a:ext uri="{FF2B5EF4-FFF2-40B4-BE49-F238E27FC236}">
                  <a16:creationId xmlns:a16="http://schemas.microsoft.com/office/drawing/2014/main" id="{5D85FC94-2F80-644A-821E-79D70E4E703F}"/>
                </a:ext>
              </a:extLst>
            </p:cNvPr>
            <p:cNvSpPr/>
            <p:nvPr/>
          </p:nvSpPr>
          <p:spPr>
            <a:xfrm>
              <a:off x="8306787" y="1906171"/>
              <a:ext cx="1092530" cy="1033153"/>
            </a:xfrm>
            <a:prstGeom prst="round1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3F332C-0DBC-3C4F-9993-470BD5DC1808}"/>
                </a:ext>
              </a:extLst>
            </p:cNvPr>
            <p:cNvSpPr/>
            <p:nvPr/>
          </p:nvSpPr>
          <p:spPr>
            <a:xfrm>
              <a:off x="6121727" y="1906170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100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251F73A-527A-0642-AABD-322A9A3E4235}"/>
                </a:ext>
              </a:extLst>
            </p:cNvPr>
            <p:cNvSpPr/>
            <p:nvPr/>
          </p:nvSpPr>
          <p:spPr>
            <a:xfrm>
              <a:off x="5029197" y="1906169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6DABBC1-C061-EF44-820B-9CFCFA3EEB5A}"/>
                </a:ext>
              </a:extLst>
            </p:cNvPr>
            <p:cNvSpPr/>
            <p:nvPr/>
          </p:nvSpPr>
          <p:spPr>
            <a:xfrm>
              <a:off x="3936667" y="1906168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1,000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9F761FE-3310-9C41-944B-588BE69B4591}"/>
                </a:ext>
              </a:extLst>
            </p:cNvPr>
            <p:cNvSpPr/>
            <p:nvPr/>
          </p:nvSpPr>
          <p:spPr>
            <a:xfrm>
              <a:off x="2844137" y="1906167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100</a:t>
              </a:r>
            </a:p>
          </p:txBody>
        </p:sp>
        <p:sp>
          <p:nvSpPr>
            <p:cNvPr id="14" name="Round Same Side Corner Rectangle 13">
              <a:extLst>
                <a:ext uri="{FF2B5EF4-FFF2-40B4-BE49-F238E27FC236}">
                  <a16:creationId xmlns:a16="http://schemas.microsoft.com/office/drawing/2014/main" id="{1300BEBE-DF00-5347-9F39-6E2022F950C6}"/>
                </a:ext>
              </a:extLst>
            </p:cNvPr>
            <p:cNvSpPr/>
            <p:nvPr/>
          </p:nvSpPr>
          <p:spPr>
            <a:xfrm rot="16200000">
              <a:off x="718453" y="1906166"/>
              <a:ext cx="1033155" cy="1033153"/>
            </a:xfrm>
            <a:prstGeom prst="round2Same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en-US" dirty="0"/>
                <a:t>Start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3B1EA32-BDEC-E643-A2E5-597251AB3156}"/>
                </a:ext>
              </a:extLst>
            </p:cNvPr>
            <p:cNvSpPr/>
            <p:nvPr/>
          </p:nvSpPr>
          <p:spPr>
            <a:xfrm>
              <a:off x="1751607" y="1906167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CEF1BF0-2EDF-F549-AD25-0E5E1018EC56}"/>
                </a:ext>
              </a:extLst>
            </p:cNvPr>
            <p:cNvSpPr/>
            <p:nvPr/>
          </p:nvSpPr>
          <p:spPr>
            <a:xfrm>
              <a:off x="8306787" y="2948186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CBC40E2-C430-FE49-98C7-51A26DF7FFF0}"/>
                </a:ext>
              </a:extLst>
            </p:cNvPr>
            <p:cNvSpPr/>
            <p:nvPr/>
          </p:nvSpPr>
          <p:spPr>
            <a:xfrm>
              <a:off x="7214261" y="3996109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1,000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8BD4A79-7296-054C-BA3B-509A9B28028C}"/>
                </a:ext>
              </a:extLst>
            </p:cNvPr>
            <p:cNvSpPr/>
            <p:nvPr/>
          </p:nvSpPr>
          <p:spPr>
            <a:xfrm>
              <a:off x="6121731" y="4002016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6DAE7BB-E934-0E4F-9E87-8C42F4EBAC65}"/>
                </a:ext>
              </a:extLst>
            </p:cNvPr>
            <p:cNvSpPr/>
            <p:nvPr/>
          </p:nvSpPr>
          <p:spPr>
            <a:xfrm>
              <a:off x="5029201" y="4002012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1,000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9D25BB0-513C-E24F-B259-4F66AECE1515}"/>
                </a:ext>
              </a:extLst>
            </p:cNvPr>
            <p:cNvSpPr/>
            <p:nvPr/>
          </p:nvSpPr>
          <p:spPr>
            <a:xfrm>
              <a:off x="3936671" y="4002008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AB9CF35-57CF-D147-80B0-A56995A37687}"/>
                </a:ext>
              </a:extLst>
            </p:cNvPr>
            <p:cNvSpPr/>
            <p:nvPr/>
          </p:nvSpPr>
          <p:spPr>
            <a:xfrm>
              <a:off x="2844141" y="4002004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100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B83B6A6-999A-A54E-A9DC-4D49765BB9DE}"/>
                </a:ext>
              </a:extLst>
            </p:cNvPr>
            <p:cNvSpPr/>
            <p:nvPr/>
          </p:nvSpPr>
          <p:spPr>
            <a:xfrm>
              <a:off x="1751611" y="4002000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1,000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F19F8C6-82ED-F840-B14D-A1BFF1A06CCC}"/>
                </a:ext>
              </a:extLst>
            </p:cNvPr>
            <p:cNvSpPr/>
            <p:nvPr/>
          </p:nvSpPr>
          <p:spPr>
            <a:xfrm>
              <a:off x="8306791" y="3990202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100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ED061A3-A63D-184A-84B1-14324579B8BC}"/>
                </a:ext>
              </a:extLst>
            </p:cNvPr>
            <p:cNvSpPr/>
            <p:nvPr/>
          </p:nvSpPr>
          <p:spPr>
            <a:xfrm>
              <a:off x="659077" y="4982274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3BDAF1E-3C22-CB4B-81D6-FF65163B4E98}"/>
                </a:ext>
              </a:extLst>
            </p:cNvPr>
            <p:cNvSpPr/>
            <p:nvPr/>
          </p:nvSpPr>
          <p:spPr>
            <a:xfrm>
              <a:off x="1751604" y="5988181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2DBEBEA-2583-7843-A11E-8B09B0E68F9E}"/>
                </a:ext>
              </a:extLst>
            </p:cNvPr>
            <p:cNvSpPr/>
            <p:nvPr/>
          </p:nvSpPr>
          <p:spPr>
            <a:xfrm>
              <a:off x="2844133" y="5995350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100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CA1EB33-A26F-C044-806D-4A4C1F19D1BC}"/>
                </a:ext>
              </a:extLst>
            </p:cNvPr>
            <p:cNvSpPr/>
            <p:nvPr/>
          </p:nvSpPr>
          <p:spPr>
            <a:xfrm>
              <a:off x="3936662" y="5995350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1,000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D81A818-587E-9342-8900-03CC4B2303DD}"/>
                </a:ext>
              </a:extLst>
            </p:cNvPr>
            <p:cNvSpPr/>
            <p:nvPr/>
          </p:nvSpPr>
          <p:spPr>
            <a:xfrm>
              <a:off x="5029192" y="5995349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100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1B82A0D-5DF9-7E4C-A772-B0239C137937}"/>
                </a:ext>
              </a:extLst>
            </p:cNvPr>
            <p:cNvSpPr/>
            <p:nvPr/>
          </p:nvSpPr>
          <p:spPr>
            <a:xfrm>
              <a:off x="6121723" y="5989439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7F5D3E3-09B5-BE4A-AF8C-796F405DAD67}"/>
                </a:ext>
              </a:extLst>
            </p:cNvPr>
            <p:cNvSpPr/>
            <p:nvPr/>
          </p:nvSpPr>
          <p:spPr>
            <a:xfrm>
              <a:off x="7214251" y="5983530"/>
              <a:ext cx="1092530" cy="103315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100</a:t>
              </a:r>
            </a:p>
          </p:txBody>
        </p:sp>
        <p:sp>
          <p:nvSpPr>
            <p:cNvPr id="31" name="Round Same Side Corner Rectangle 30">
              <a:extLst>
                <a:ext uri="{FF2B5EF4-FFF2-40B4-BE49-F238E27FC236}">
                  <a16:creationId xmlns:a16="http://schemas.microsoft.com/office/drawing/2014/main" id="{4AC51AB1-630B-B344-B29C-289451AD9B38}"/>
                </a:ext>
              </a:extLst>
            </p:cNvPr>
            <p:cNvSpPr/>
            <p:nvPr/>
          </p:nvSpPr>
          <p:spPr>
            <a:xfrm rot="5400000">
              <a:off x="8306782" y="5983531"/>
              <a:ext cx="1033155" cy="1033153"/>
            </a:xfrm>
            <a:prstGeom prst="round2Same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en-US" dirty="0"/>
                <a:t>Finish</a:t>
              </a:r>
            </a:p>
          </p:txBody>
        </p:sp>
        <p:sp>
          <p:nvSpPr>
            <p:cNvPr id="32" name="Round Single Corner Rectangle 31">
              <a:extLst>
                <a:ext uri="{FF2B5EF4-FFF2-40B4-BE49-F238E27FC236}">
                  <a16:creationId xmlns:a16="http://schemas.microsoft.com/office/drawing/2014/main" id="{2D69FC2D-23A9-3542-BF9A-2603DB28DEC5}"/>
                </a:ext>
              </a:extLst>
            </p:cNvPr>
            <p:cNvSpPr/>
            <p:nvPr/>
          </p:nvSpPr>
          <p:spPr>
            <a:xfrm rot="16200000">
              <a:off x="694698" y="3966381"/>
              <a:ext cx="1021291" cy="1092530"/>
            </a:xfrm>
            <a:prstGeom prst="round1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33" name="Round Single Corner Rectangle 32">
              <a:extLst>
                <a:ext uri="{FF2B5EF4-FFF2-40B4-BE49-F238E27FC236}">
                  <a16:creationId xmlns:a16="http://schemas.microsoft.com/office/drawing/2014/main" id="{8C679F64-6564-6C48-8316-F1438F4714AC}"/>
                </a:ext>
              </a:extLst>
            </p:cNvPr>
            <p:cNvSpPr/>
            <p:nvPr/>
          </p:nvSpPr>
          <p:spPr>
            <a:xfrm rot="10800000">
              <a:off x="659077" y="5981012"/>
              <a:ext cx="1092528" cy="1040322"/>
            </a:xfrm>
            <a:prstGeom prst="round1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E039468-C236-B746-ABF8-16F02260A965}"/>
                </a:ext>
              </a:extLst>
            </p:cNvPr>
            <p:cNvSpPr txBox="1"/>
            <p:nvPr/>
          </p:nvSpPr>
          <p:spPr>
            <a:xfrm>
              <a:off x="926271" y="6301091"/>
              <a:ext cx="617517" cy="369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69</Words>
  <Application>Microsoft Office PowerPoint</Application>
  <PresentationFormat>Letter Paper (8.5x11 in)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dcterms:created xsi:type="dcterms:W3CDTF">2020-12-31T15:11:03Z</dcterms:created>
  <dcterms:modified xsi:type="dcterms:W3CDTF">2021-03-30T00:35:28Z</dcterms:modified>
</cp:coreProperties>
</file>