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67"/>
    <p:restoredTop sz="91805"/>
  </p:normalViewPr>
  <p:slideViewPr>
    <p:cSldViewPr snapToGrid="0" snapToObjects="1">
      <p:cViewPr>
        <p:scale>
          <a:sx n="75" d="100"/>
          <a:sy n="75" d="100"/>
        </p:scale>
        <p:origin x="9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1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6DBAD8DF-CA68-B348-AE2F-EB286B538E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04472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14500">
                      <a:extLst>
                        <a:ext uri="{9D8B030D-6E8A-4147-A177-3AD203B41FA5}">
                          <a16:colId xmlns:a16="http://schemas.microsoft.com/office/drawing/2014/main" val="426412831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050753048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1159278605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35356119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891090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857248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8671228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7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28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31791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6DBAD8DF-CA68-B348-AE2F-EB286B538E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04472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14500">
                      <a:extLst>
                        <a:ext uri="{9D8B030D-6E8A-4147-A177-3AD203B41FA5}">
                          <a16:colId xmlns:a16="http://schemas.microsoft.com/office/drawing/2014/main" val="426412831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050753048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1159278605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35356119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556" r="-3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556" r="-2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556" r="-1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556" r="-148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891090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100556" r="-3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100556" r="-2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100556" r="-1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100556" r="-148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857248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200556" r="-3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200556" r="-2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200556" r="-1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200556" r="-148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671228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300556" r="-3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300556" r="-2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300556" r="-1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300556" r="-148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317910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421F3C39-962C-FFA2-528D-4C84803A19CB}"/>
              </a:ext>
            </a:extLst>
          </p:cNvPr>
          <p:cNvSpPr txBox="1"/>
          <p:nvPr/>
        </p:nvSpPr>
        <p:spPr>
          <a:xfrm>
            <a:off x="-67377" y="176537"/>
            <a:ext cx="1761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Please see PDF in case the formatting of this file changes. 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6DBAD8DF-CA68-B348-AE2F-EB286B538E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3921398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14500">
                      <a:extLst>
                        <a:ext uri="{9D8B030D-6E8A-4147-A177-3AD203B41FA5}">
                          <a16:colId xmlns:a16="http://schemas.microsoft.com/office/drawing/2014/main" val="426412831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050753048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1159278605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35356119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891090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19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30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857248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8671228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26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35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f>
                                  <m:f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931791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7">
                <a:extLst>
                  <a:ext uri="{FF2B5EF4-FFF2-40B4-BE49-F238E27FC236}">
                    <a16:creationId xmlns:a16="http://schemas.microsoft.com/office/drawing/2014/main" id="{6DBAD8DF-CA68-B348-AE2F-EB286B538E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39213985"/>
                  </p:ext>
                </p:extLst>
              </p:nvPr>
            </p:nvGraphicFramePr>
            <p:xfrm>
              <a:off x="0" y="0"/>
              <a:ext cx="6858000" cy="91440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714500">
                      <a:extLst>
                        <a:ext uri="{9D8B030D-6E8A-4147-A177-3AD203B41FA5}">
                          <a16:colId xmlns:a16="http://schemas.microsoft.com/office/drawing/2014/main" val="426412831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050753048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1159278605"/>
                        </a:ext>
                      </a:extLst>
                    </a:gridCol>
                    <a:gridCol w="1714500">
                      <a:extLst>
                        <a:ext uri="{9D8B030D-6E8A-4147-A177-3AD203B41FA5}">
                          <a16:colId xmlns:a16="http://schemas.microsoft.com/office/drawing/2014/main" val="2353561199"/>
                        </a:ext>
                      </a:extLst>
                    </a:gridCol>
                  </a:tblGrid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556" r="-3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556" r="-2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556" r="-101481" b="-3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556" r="-1481" b="-3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8910907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100556" r="-3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100556" r="-2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100556" r="-101481" b="-2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100556" r="-1481" b="-2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85724884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200556" r="-3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200556" r="-2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200556" r="-101481" b="-10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200556" r="-1481" b="-10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6712286"/>
                      </a:ext>
                    </a:extLst>
                  </a:tr>
                  <a:tr h="2286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741" t="-300556" r="-3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741" t="-300556" r="-2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741" t="-300556" r="-101481" b="-111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ysDash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0741" t="-300556" r="-1481" b="-111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317910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8278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62</Words>
  <Application>Microsoft Office PowerPoint</Application>
  <PresentationFormat>Letter Paper (8.5x11 in)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7</cp:revision>
  <dcterms:created xsi:type="dcterms:W3CDTF">2020-12-31T15:11:03Z</dcterms:created>
  <dcterms:modified xsi:type="dcterms:W3CDTF">2023-03-15T18:40:46Z</dcterms:modified>
</cp:coreProperties>
</file>