
<file path=[Content_Types].xml><?xml version="1.0" encoding="utf-8"?>
<Types xmlns="http://schemas.openxmlformats.org/package/2006/content-types"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93" r:id="rId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 autoAdjust="0"/>
    <p:restoredTop sz="85214" autoAdjust="0"/>
  </p:normalViewPr>
  <p:slideViewPr>
    <p:cSldViewPr snapToGrid="0">
      <p:cViewPr varScale="1">
        <p:scale>
          <a:sx n="97" d="100"/>
          <a:sy n="97" d="100"/>
        </p:scale>
        <p:origin x="200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5" d="100"/>
          <a:sy n="115" d="100"/>
        </p:scale>
        <p:origin x="-137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85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0"/>
            <a:r>
              <a:rPr lang="hr-HR" sz="1200" dirty="0">
                <a:latin typeface="BentonGothic"/>
                <a:cs typeface="BentonGothic"/>
              </a:rPr>
              <a:t>117.8 – 11.7</a:t>
            </a:r>
          </a:p>
          <a:p>
            <a:pPr indent="0"/>
            <a:r>
              <a:rPr lang="hr-HR" sz="1200" dirty="0">
                <a:latin typeface="BentonGothic"/>
                <a:cs typeface="BentonGothic"/>
              </a:rPr>
              <a:t>108.3 – 2.2</a:t>
            </a:r>
          </a:p>
          <a:p>
            <a:pPr indent="0"/>
            <a:r>
              <a:rPr lang="hr-HR" sz="1200" dirty="0">
                <a:latin typeface="BentonGothic"/>
                <a:cs typeface="BentonGothic"/>
              </a:rPr>
              <a:t>89.1 + 17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uk-UA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69190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83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300" y="-1899920"/>
            <a:ext cx="12283440" cy="113385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358881" y="-673883"/>
            <a:ext cx="6355119" cy="8239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59700" y="-100438"/>
            <a:ext cx="1577340" cy="1122187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59525" y="225867"/>
            <a:ext cx="8155132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atin typeface="Colby"/>
              </a:rPr>
              <a:t>  Broken Numbers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71204" y="2707708"/>
            <a:ext cx="7413518" cy="2449286"/>
            <a:chOff x="581892" y="1497756"/>
            <a:chExt cx="6739539" cy="2226623"/>
          </a:xfrm>
        </p:grpSpPr>
        <p:grpSp>
          <p:nvGrpSpPr>
            <p:cNvPr id="13" name="Group 12"/>
            <p:cNvGrpSpPr/>
            <p:nvPr/>
          </p:nvGrpSpPr>
          <p:grpSpPr>
            <a:xfrm>
              <a:off x="581892" y="1497758"/>
              <a:ext cx="2006929" cy="2226621"/>
              <a:chOff x="581892" y="1497758"/>
              <a:chExt cx="2006929" cy="2226621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1009403" y="1497758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tx1"/>
                  </a:solidFill>
                  <a:latin typeface="BentoGothic"/>
                  <a:cs typeface="BentoGothic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81892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1733798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32" name="Straight Connector 31"/>
              <p:cNvCxnSpPr>
                <a:stCxn id="29" idx="3"/>
                <a:endCxn id="30" idx="0"/>
              </p:cNvCxnSpPr>
              <p:nvPr/>
            </p:nvCxnSpPr>
            <p:spPr>
              <a:xfrm flipH="1">
                <a:off x="1009404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29" idx="5"/>
                <a:endCxn id="31" idx="0"/>
              </p:cNvCxnSpPr>
              <p:nvPr/>
            </p:nvCxnSpPr>
            <p:spPr>
              <a:xfrm>
                <a:off x="1992616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2973507" y="1497757"/>
              <a:ext cx="2006939" cy="2226622"/>
              <a:chOff x="57057" y="1497757"/>
              <a:chExt cx="2006939" cy="2226622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484570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tx1"/>
                  </a:solidFill>
                  <a:latin typeface="BentoGothic"/>
                  <a:cs typeface="BentoGothic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7057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208973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 flipH="1">
                <a:off x="484571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467783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314481" y="1497756"/>
              <a:ext cx="2006950" cy="2226622"/>
              <a:chOff x="-491104" y="1497757"/>
              <a:chExt cx="2006950" cy="2226622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-63589" y="1497757"/>
                <a:ext cx="1151906" cy="1151906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800" dirty="0">
                  <a:solidFill>
                    <a:schemeClr val="tx1"/>
                  </a:solidFill>
                  <a:latin typeface="BentoGothic"/>
                  <a:cs typeface="BentoGothic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-491104" y="2869356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660823" y="2869355"/>
                <a:ext cx="855023" cy="855023"/>
              </a:xfrm>
              <a:prstGeom prst="ellipse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bg1"/>
                    </a:solidFill>
                  </a:rPr>
                  <a:t>50</a:t>
                </a:r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 flipH="1">
                <a:off x="-63588" y="2480970"/>
                <a:ext cx="168692" cy="38838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>
                <a:off x="919624" y="2480970"/>
                <a:ext cx="168694" cy="38838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" name="TextBox 23"/>
          <p:cNvSpPr txBox="1"/>
          <p:nvPr/>
        </p:nvSpPr>
        <p:spPr>
          <a:xfrm>
            <a:off x="1377112" y="3123206"/>
            <a:ext cx="1231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BentoGothic"/>
                <a:cs typeface="BentoGothic"/>
              </a:rPr>
              <a:t>88.3 + 17.8</a:t>
            </a:r>
            <a:endParaRPr lang="en-US" dirty="0">
              <a:solidFill>
                <a:schemeClr val="tx1"/>
              </a:solidFill>
              <a:latin typeface="BentoGothic"/>
              <a:cs typeface="BentoGothic"/>
            </a:endParaRPr>
          </a:p>
          <a:p>
            <a:endParaRPr lang="en-IN" dirty="0"/>
          </a:p>
        </p:txBody>
      </p:sp>
      <p:sp>
        <p:nvSpPr>
          <p:cNvPr id="34" name="TextBox 33"/>
          <p:cNvSpPr txBox="1"/>
          <p:nvPr/>
        </p:nvSpPr>
        <p:spPr>
          <a:xfrm>
            <a:off x="4033390" y="3123206"/>
            <a:ext cx="1231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BentoGothic"/>
                <a:cs typeface="BentoGothic"/>
              </a:rPr>
              <a:t>88.3 + 17.8</a:t>
            </a:r>
            <a:endParaRPr lang="en-US" dirty="0">
              <a:solidFill>
                <a:schemeClr val="tx1"/>
              </a:solidFill>
              <a:latin typeface="BentoGothic"/>
              <a:cs typeface="BentoGothic"/>
            </a:endParaRPr>
          </a:p>
          <a:p>
            <a:endParaRPr lang="en-IN" dirty="0"/>
          </a:p>
        </p:txBody>
      </p:sp>
      <p:sp>
        <p:nvSpPr>
          <p:cNvPr id="35" name="TextBox 34"/>
          <p:cNvSpPr txBox="1"/>
          <p:nvPr/>
        </p:nvSpPr>
        <p:spPr>
          <a:xfrm>
            <a:off x="6599990" y="3123206"/>
            <a:ext cx="12314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BentoGothic"/>
                <a:cs typeface="BentoGothic"/>
              </a:rPr>
              <a:t>88.3 + 17.8</a:t>
            </a:r>
            <a:endParaRPr lang="en-US" dirty="0">
              <a:solidFill>
                <a:schemeClr val="tx1"/>
              </a:solidFill>
              <a:latin typeface="BentoGothic"/>
              <a:cs typeface="BentoGothic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09420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29</Words>
  <Application>Microsoft Office PowerPoint</Application>
  <PresentationFormat>On-screen Show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BentoGothic</vt:lpstr>
      <vt:lpstr>BentonGothic</vt:lpstr>
      <vt:lpstr>Calibri</vt:lpstr>
      <vt:lpstr>Colby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Tamilselvan Subramani, Integra-PDY, IN</dc:creator>
  <cp:lastModifiedBy>lavanya</cp:lastModifiedBy>
  <cp:revision>37</cp:revision>
  <dcterms:modified xsi:type="dcterms:W3CDTF">2018-08-20T05:21:17Z</dcterms:modified>
</cp:coreProperties>
</file>