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89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-13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BentonGothic"/>
                <a:cs typeface="BentonGothic"/>
              </a:rPr>
              <a:t>Forced operations (no longer using subtraction)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lby"/>
              </a:rPr>
              <a:t>  Broken Numbers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53321" y="2185116"/>
            <a:ext cx="5869657" cy="1672895"/>
            <a:chOff x="581892" y="1497756"/>
            <a:chExt cx="7812514" cy="2226623"/>
          </a:xfrm>
        </p:grpSpPr>
        <p:grpSp>
          <p:nvGrpSpPr>
            <p:cNvPr id="13" name="Group 12"/>
            <p:cNvGrpSpPr/>
            <p:nvPr/>
          </p:nvGrpSpPr>
          <p:grpSpPr>
            <a:xfrm>
              <a:off x="581892" y="1497757"/>
              <a:ext cx="2006929" cy="2226622"/>
              <a:chOff x="581892" y="1497757"/>
              <a:chExt cx="2006929" cy="222662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entoGothic"/>
                    <a:cs typeface="BentoGothic"/>
                  </a:rPr>
                  <a:t>103.7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32" name="Straight Connector 31"/>
              <p:cNvCxnSpPr>
                <a:stCxn id="29" idx="3"/>
                <a:endCxn id="30" idx="0"/>
              </p:cNvCxnSpPr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9" idx="5"/>
                <a:endCxn id="31" idx="0"/>
              </p:cNvCxnSpPr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498342" y="1497757"/>
              <a:ext cx="2006929" cy="2226622"/>
              <a:chOff x="581892" y="1497757"/>
              <a:chExt cx="2006929" cy="222662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103.7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387477" y="1497756"/>
              <a:ext cx="2006929" cy="2226622"/>
              <a:chOff x="581892" y="1497757"/>
              <a:chExt cx="2006929" cy="222662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103.7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1553321" y="4551466"/>
            <a:ext cx="5869657" cy="1672895"/>
            <a:chOff x="581892" y="1497756"/>
            <a:chExt cx="7812514" cy="2226623"/>
          </a:xfrm>
        </p:grpSpPr>
        <p:grpSp>
          <p:nvGrpSpPr>
            <p:cNvPr id="35" name="Group 34"/>
            <p:cNvGrpSpPr/>
            <p:nvPr/>
          </p:nvGrpSpPr>
          <p:grpSpPr>
            <a:xfrm>
              <a:off x="581892" y="1497757"/>
              <a:ext cx="2006929" cy="2226622"/>
              <a:chOff x="581892" y="1497757"/>
              <a:chExt cx="2006929" cy="222662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253.7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51" name="Straight Connector 50"/>
              <p:cNvCxnSpPr>
                <a:stCxn id="43" idx="3"/>
                <a:endCxn id="44" idx="0"/>
              </p:cNvCxnSpPr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3" idx="5"/>
                <a:endCxn id="45" idx="0"/>
              </p:cNvCxnSpPr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3498342" y="1497757"/>
              <a:ext cx="2006929" cy="2226622"/>
              <a:chOff x="581892" y="1497757"/>
              <a:chExt cx="2006929" cy="222662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253.7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6387477" y="1497756"/>
              <a:ext cx="2006929" cy="2226622"/>
              <a:chOff x="581892" y="1497757"/>
              <a:chExt cx="2006929" cy="222662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253.7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9601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31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BentoGothic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Tamilselvan Subramani, Integra-PDY, IN</dc:creator>
  <cp:lastModifiedBy>lavanya</cp:lastModifiedBy>
  <cp:revision>37</cp:revision>
  <dcterms:modified xsi:type="dcterms:W3CDTF">2018-08-20T05:19:52Z</dcterms:modified>
</cp:coreProperties>
</file>