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5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r-HR" sz="2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1180142"/>
            <a:ext cx="7610805" cy="504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mr-IN" sz="5600" dirty="0">
              <a:solidFill>
                <a:srgbClr val="000000"/>
              </a:solidFill>
              <a:latin typeface="BentonGothic"/>
              <a:cs typeface="BentonGothic"/>
            </a:endParaRPr>
          </a:p>
        </p:txBody>
      </p:sp>
      <p:pic>
        <p:nvPicPr>
          <p:cNvPr id="2" name="Picture 1" descr="Figure 5.9 Example H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72" y="1555569"/>
            <a:ext cx="5483787" cy="42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BentonGothic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2018-08-07T06:22:10Z</dcterms:modified>
</cp:coreProperties>
</file>