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93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5214" autoAdjust="0"/>
  </p:normalViewPr>
  <p:slideViewPr>
    <p:cSldViewPr snapToGrid="0">
      <p:cViewPr varScale="1">
        <p:scale>
          <a:sx n="97" d="100"/>
          <a:sy n="97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BentonGothic"/>
              <a:cs typeface="Benton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19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537276" y="2257960"/>
            <a:ext cx="8018241" cy="49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hr-HR" sz="24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28163" y="376517"/>
            <a:ext cx="7610805" cy="615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mr-IN" sz="5600" dirty="0">
                <a:solidFill>
                  <a:srgbClr val="000000"/>
                </a:solidFill>
                <a:latin typeface="BentonGothic"/>
                <a:cs typeface="BentonGothic"/>
              </a:rPr>
              <a:t>8.4</a:t>
            </a:r>
          </a:p>
          <a:p>
            <a:endParaRPr lang="mr-IN" sz="5600" dirty="0">
              <a:solidFill>
                <a:srgbClr val="000000"/>
              </a:solidFill>
              <a:latin typeface="BentonGothic"/>
              <a:cs typeface="BentonGothic"/>
            </a:endParaRPr>
          </a:p>
          <a:p>
            <a:r>
              <a:rPr lang="mr-IN" sz="5600" dirty="0">
                <a:solidFill>
                  <a:srgbClr val="000000"/>
                </a:solidFill>
                <a:latin typeface="BentonGothic"/>
                <a:cs typeface="BentonGothic"/>
              </a:rPr>
              <a:t>–27</a:t>
            </a:r>
          </a:p>
        </p:txBody>
      </p:sp>
    </p:spTree>
    <p:extLst>
      <p:ext uri="{BB962C8B-B14F-4D97-AF65-F5344CB8AC3E}">
        <p14:creationId xmlns:p14="http://schemas.microsoft.com/office/powerpoint/2010/main" val="1571049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BentonGothic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Tamilselvan Subramani, Integra-PDY, IN</dc:creator>
  <cp:lastModifiedBy>lavanya</cp:lastModifiedBy>
  <cp:revision>37</cp:revision>
  <dcterms:modified xsi:type="dcterms:W3CDTF">2018-08-07T06:22:42Z</dcterms:modified>
</cp:coreProperties>
</file>