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9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BentonGothic"/>
              <a:cs typeface="Benton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37276" y="2257960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r-HR" sz="24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1180142"/>
            <a:ext cx="7610805" cy="504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5600" dirty="0">
              <a:solidFill>
                <a:srgbClr val="000000"/>
              </a:solidFill>
              <a:latin typeface="BentonGothic"/>
            </a:endParaRPr>
          </a:p>
          <a:p>
            <a:r>
              <a:rPr lang="en-US" sz="5600" dirty="0">
                <a:solidFill>
                  <a:srgbClr val="000000"/>
                </a:solidFill>
                <a:latin typeface="BentonGothic"/>
              </a:rPr>
              <a:t>Surface area</a:t>
            </a:r>
          </a:p>
          <a:p>
            <a:endParaRPr lang="en-US" sz="5600" dirty="0">
              <a:solidFill>
                <a:srgbClr val="000000"/>
              </a:solidFill>
              <a:latin typeface="BentonGothic"/>
            </a:endParaRPr>
          </a:p>
          <a:p>
            <a:r>
              <a:rPr lang="en-US" sz="5600" dirty="0">
                <a:solidFill>
                  <a:srgbClr val="000000"/>
                </a:solidFill>
                <a:latin typeface="BentonGothic"/>
              </a:rPr>
              <a:t>Supplemental angles</a:t>
            </a:r>
          </a:p>
          <a:p>
            <a:endParaRPr lang="en-US" sz="5600" dirty="0">
              <a:solidFill>
                <a:srgbClr val="000000"/>
              </a:solidFill>
              <a:latin typeface="BentonGothic"/>
            </a:endParaRPr>
          </a:p>
          <a:p>
            <a:endParaRPr lang="en-US" sz="5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876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BentonGothic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2018-08-20T04:23:05Z</dcterms:modified>
</cp:coreProperties>
</file>