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BentonGothic"/>
                <a:cs typeface="BentonGothic"/>
              </a:rPr>
              <a:t>Great for conversations too…</a:t>
            </a:r>
          </a:p>
          <a:p>
            <a:r>
              <a:rPr lang="en-US" sz="1200" b="0" dirty="0">
                <a:latin typeface="BentonGothic"/>
                <a:cs typeface="BentonGothic"/>
              </a:rPr>
              <a:t>1/100</a:t>
            </a:r>
          </a:p>
          <a:p>
            <a:r>
              <a:rPr lang="en-US" sz="1200" b="0" dirty="0">
                <a:latin typeface="BentonGothic"/>
                <a:cs typeface="BentonGothic"/>
              </a:rPr>
              <a:t>7/10</a:t>
            </a:r>
          </a:p>
          <a:p>
            <a:r>
              <a:rPr lang="en-US" sz="1200" b="0" dirty="0">
                <a:latin typeface="BentonGothic"/>
                <a:cs typeface="BentonGothic"/>
              </a:rPr>
              <a:t>4/10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13166" y="1298764"/>
                <a:ext cx="8018241" cy="498468"/>
              </a:xfrm>
            </p:spPr>
            <p:txBody>
              <a:bodyPr>
                <a:noAutofit/>
              </a:bodyPr>
              <a:lstStyle/>
              <a:p>
                <a:pPr lvl="2" algn="l"/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100</m:t>
                        </m:r>
                      </m:den>
                    </m:f>
                  </m:oMath>
                </a14:m>
                <a:r>
                  <a:rPr lang="mr-IN" dirty="0">
                    <a:solidFill>
                      <a:srgbClr val="000000"/>
                    </a:solidFill>
                    <a:latin typeface="BentonGothic"/>
                  </a:rPr>
                  <a:t>		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60</m:t>
                        </m:r>
                      </m:den>
                    </m:f>
                    <m:r>
                      <a:rPr lang="mr-IN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mr-IN" dirty="0">
                    <a:solidFill>
                      <a:srgbClr val="000000"/>
                    </a:solidFill>
                    <a:latin typeface="BentonGothic"/>
                  </a:rPr>
                  <a:t>		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10</m:t>
                        </m:r>
                      </m:den>
                    </m:f>
                    <m:r>
                      <a:rPr lang="mr-IN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mr-IN" dirty="0">
                  <a:solidFill>
                    <a:srgbClr val="000000"/>
                  </a:solidFill>
                  <a:latin typeface="BentonGothic"/>
                </a:endParaRPr>
              </a:p>
            </p:txBody>
          </p:sp>
        </mc:Choice>
        <mc:Fallback xmlns="">
          <p:sp>
            <p:nvSpPr>
              <p:cNvPr id="10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13166" y="1298764"/>
                <a:ext cx="8018241" cy="498468"/>
              </a:xfrm>
              <a:blipFill rotWithShape="1">
                <a:blip r:embed="rId7"/>
                <a:stretch>
                  <a:fillRect b="-682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1872224" y="225867"/>
            <a:ext cx="5399553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Colby"/>
              </a:rPr>
              <a:t>That’s </a:t>
            </a:r>
            <a:r>
              <a:rPr lang="en-US" sz="3200" b="1" dirty="0">
                <a:latin typeface="Colby"/>
              </a:rPr>
              <a:t>a Fact (Fractions)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2" y="2179480"/>
            <a:ext cx="7816073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A jiffy is ___ of a second.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>
              <a:xfrm>
                <a:off x="511619" y="2960102"/>
                <a:ext cx="7865838" cy="498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lvl="2" algn="l"/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9</m:t>
                        </m:r>
                      </m:den>
                    </m:f>
                    <m:r>
                      <a:rPr lang="mr-IN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mr-IN" dirty="0">
                    <a:solidFill>
                      <a:srgbClr val="000000"/>
                    </a:solidFill>
                    <a:latin typeface="BentonGothic"/>
                  </a:rPr>
                  <a:t>		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2</m:t>
                        </m:r>
                      </m:den>
                    </m:f>
                    <m:r>
                      <a:rPr lang="mr-IN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mr-IN" dirty="0">
                    <a:solidFill>
                      <a:srgbClr val="000000"/>
                    </a:solidFill>
                    <a:latin typeface="BentonGothic"/>
                  </a:rPr>
                  <a:t>		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10</m:t>
                        </m:r>
                      </m:den>
                    </m:f>
                    <m:r>
                      <a:rPr lang="mr-IN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mr-IN" dirty="0">
                  <a:solidFill>
                    <a:srgbClr val="000000"/>
                  </a:solidFill>
                  <a:latin typeface="BentonGothic"/>
                </a:endParaRPr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19" y="2960102"/>
                <a:ext cx="7865838" cy="498468"/>
              </a:xfrm>
              <a:prstGeom prst="rect">
                <a:avLst/>
              </a:prstGeom>
              <a:blipFill rotWithShape="1">
                <a:blip r:embed="rId8"/>
                <a:stretch>
                  <a:fillRect b="-69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2"/>
          <p:cNvSpPr txBox="1">
            <a:spLocks/>
          </p:cNvSpPr>
          <p:nvPr/>
        </p:nvSpPr>
        <p:spPr>
          <a:xfrm>
            <a:off x="726615" y="3755754"/>
            <a:ext cx="7714987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____ of the Earth is covered in water.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510070" y="4651822"/>
                <a:ext cx="8316408" cy="498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lvl="2" algn="l"/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3</m:t>
                        </m:r>
                      </m:den>
                    </m:f>
                  </m:oMath>
                </a14:m>
                <a:r>
                  <a:rPr lang="mr-IN" dirty="0">
                    <a:solidFill>
                      <a:srgbClr val="000000"/>
                    </a:solidFill>
                    <a:latin typeface="BentonGothic"/>
                  </a:rPr>
                  <a:t>		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10</m:t>
                        </m:r>
                      </m:den>
                    </m:f>
                  </m:oMath>
                </a14:m>
                <a:r>
                  <a:rPr lang="mr-IN" dirty="0">
                    <a:solidFill>
                      <a:srgbClr val="000000"/>
                    </a:solidFill>
                    <a:latin typeface="BentonGothic"/>
                  </a:rPr>
                  <a:t>		</a:t>
                </a:r>
                <a:r>
                  <a:rPr lang="en-IN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mr-IN" dirty="0">
                            <a:solidFill>
                              <a:srgbClr val="000000"/>
                            </a:solidFill>
                            <a:latin typeface="BentonGothic"/>
                          </a:rPr>
                          <m:t>20</m:t>
                        </m:r>
                      </m:den>
                    </m:f>
                  </m:oMath>
                </a14:m>
                <a:endParaRPr lang="mr-IN" dirty="0">
                  <a:solidFill>
                    <a:srgbClr val="000000"/>
                  </a:solidFill>
                  <a:latin typeface="BentonGothic"/>
                </a:endParaRP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0" y="4651822"/>
                <a:ext cx="8316408" cy="498468"/>
              </a:xfrm>
              <a:prstGeom prst="rect">
                <a:avLst/>
              </a:prstGeom>
              <a:blipFill rotWithShape="1">
                <a:blip r:embed="rId9"/>
                <a:stretch>
                  <a:fillRect b="-682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ubtitle 2"/>
          <p:cNvSpPr txBox="1">
            <a:spLocks/>
          </p:cNvSpPr>
          <p:nvPr/>
        </p:nvSpPr>
        <p:spPr>
          <a:xfrm>
            <a:off x="725067" y="5447474"/>
            <a:ext cx="7742194" cy="62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2200" dirty="0">
                <a:solidFill>
                  <a:srgbClr val="000000"/>
                </a:solidFill>
                <a:latin typeface="BentonGothic"/>
              </a:rPr>
              <a:t>About ___ of U.S. households own dogs.</a:t>
            </a:r>
          </a:p>
        </p:txBody>
      </p:sp>
    </p:spTree>
    <p:extLst>
      <p:ext uri="{BB962C8B-B14F-4D97-AF65-F5344CB8AC3E}">
        <p14:creationId xmlns:p14="http://schemas.microsoft.com/office/powerpoint/2010/main" val="254564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48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BentonGothic</vt:lpstr>
      <vt:lpstr>Calibri</vt:lpstr>
      <vt:lpstr>Cambria Math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2018-08-20T04:22:25Z</dcterms:modified>
</cp:coreProperties>
</file>