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93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BentonGothic"/>
                <a:cs typeface="BentonGothic"/>
              </a:rPr>
              <a:t>57%</a:t>
            </a:r>
          </a:p>
          <a:p>
            <a:r>
              <a:rPr lang="en-US" sz="1200" b="0" dirty="0">
                <a:latin typeface="BentonGothic"/>
                <a:cs typeface="BentonGothic"/>
              </a:rPr>
              <a:t>8%</a:t>
            </a:r>
          </a:p>
          <a:p>
            <a:r>
              <a:rPr lang="en-US" sz="1200" b="0" dirty="0">
                <a:latin typeface="BentonGothic"/>
                <a:cs typeface="BentonGothic"/>
              </a:rPr>
              <a:t>21%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3166" y="1553956"/>
            <a:ext cx="8018241" cy="498468"/>
          </a:xfrm>
        </p:spPr>
        <p:txBody>
          <a:bodyPr>
            <a:noAutofit/>
          </a:bodyPr>
          <a:lstStyle/>
          <a:p>
            <a:pPr lvl="2" algn="l"/>
            <a:r>
              <a:rPr lang="mr-IN" dirty="0">
                <a:solidFill>
                  <a:srgbClr val="000000"/>
                </a:solidFill>
                <a:latin typeface="BentonGothic"/>
              </a:rPr>
              <a:t>78%		57%		22%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09935" y="225867"/>
            <a:ext cx="5124131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olby"/>
              </a:rPr>
              <a:t>That’s a Fact (</a:t>
            </a:r>
            <a:r>
              <a:rPr lang="en-IN" sz="3200" b="1" dirty="0">
                <a:latin typeface="Colby"/>
              </a:rPr>
              <a:t>Percent</a:t>
            </a:r>
            <a:r>
              <a:rPr lang="en-US" sz="3200" b="1" dirty="0">
                <a:latin typeface="Colby"/>
              </a:rPr>
              <a:t>)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2" y="2179480"/>
            <a:ext cx="7816073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The average person’s left hand does _____ of the typing.</a:t>
            </a:r>
          </a:p>
          <a:p>
            <a:pPr algn="l"/>
            <a:endParaRPr lang="en-US" sz="22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11619" y="3130230"/>
            <a:ext cx="7865838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2" algn="l"/>
            <a:r>
              <a:rPr lang="mr-IN" dirty="0">
                <a:solidFill>
                  <a:srgbClr val="000000"/>
                </a:solidFill>
                <a:latin typeface="BentonGothic"/>
              </a:rPr>
              <a:t>8%		48%		82%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26615" y="3755754"/>
            <a:ext cx="7714987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It’s estimated that ____ of the world’s population has blue eyes.</a:t>
            </a:r>
          </a:p>
          <a:p>
            <a:pPr algn="l"/>
            <a:endParaRPr lang="en-US" sz="22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10070" y="4821950"/>
            <a:ext cx="8316408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2" algn="l"/>
            <a:r>
              <a:rPr lang="mr-IN" dirty="0">
                <a:solidFill>
                  <a:srgbClr val="000000"/>
                </a:solidFill>
                <a:latin typeface="BentonGothic"/>
              </a:rPr>
              <a:t>89%		21%		7%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25067" y="5447474"/>
            <a:ext cx="7742194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___ of new cars in North America are painted white.</a:t>
            </a:r>
          </a:p>
        </p:txBody>
      </p:sp>
    </p:spTree>
    <p:extLst>
      <p:ext uri="{BB962C8B-B14F-4D97-AF65-F5344CB8AC3E}">
        <p14:creationId xmlns:p14="http://schemas.microsoft.com/office/powerpoint/2010/main" val="76450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54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lavanya</cp:lastModifiedBy>
  <cp:revision>34</cp:revision>
  <dcterms:modified xsi:type="dcterms:W3CDTF">2018-08-20T04:22:10Z</dcterms:modified>
</cp:coreProperties>
</file>