
<file path=[Content_Types].xml><?xml version="1.0" encoding="utf-8"?>
<Types xmlns="http://schemas.openxmlformats.org/package/2006/content-types"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"/>
  </p:notesMasterIdLst>
  <p:sldIdLst>
    <p:sldId id="292" r:id="rId2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9" autoAdjust="0"/>
    <p:restoredTop sz="85214" autoAdjust="0"/>
  </p:normalViewPr>
  <p:slideViewPr>
    <p:cSldViewPr snapToGrid="0">
      <p:cViewPr varScale="1">
        <p:scale>
          <a:sx n="97" d="100"/>
          <a:sy n="97" d="100"/>
        </p:scale>
        <p:origin x="2004" y="-6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178574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dirty="0">
                <a:latin typeface="BentonGothic"/>
                <a:cs typeface="BentonGothic"/>
              </a:rPr>
              <a:t>Great for conversations too…</a:t>
            </a:r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r>
              <a:rPr lang="en-US" sz="1200" b="0" dirty="0">
                <a:latin typeface="BentonGothic"/>
                <a:cs typeface="BentonGothic"/>
              </a:rPr>
              <a:t>Cheetah length is 87 in,</a:t>
            </a:r>
            <a:r>
              <a:rPr lang="en-US" sz="1200" b="0" baseline="0" dirty="0">
                <a:latin typeface="BentonGothic"/>
                <a:cs typeface="BentonGothic"/>
              </a:rPr>
              <a:t> dairy cow weighs 1,500 pounds and is about 8.5 feet long</a:t>
            </a:r>
            <a:endParaRPr lang="en-US" sz="1200" b="0" dirty="0">
              <a:latin typeface="BentonGothic"/>
              <a:cs typeface="BentonGothic"/>
            </a:endParaRPr>
          </a:p>
          <a:p>
            <a:r>
              <a:rPr lang="en-US" sz="1200" b="0" dirty="0">
                <a:latin typeface="BentonGothic"/>
                <a:cs typeface="BentonGothic"/>
              </a:rPr>
              <a:t>Tiger length is 130 in ---  change to feet</a:t>
            </a:r>
          </a:p>
          <a:p>
            <a:r>
              <a:rPr lang="en-US" sz="1200" b="0" dirty="0">
                <a:latin typeface="BentonGothic"/>
                <a:cs typeface="BentonGothic"/>
              </a:rPr>
              <a:t>Polar bear up to 990pounds, --- change to ounces</a:t>
            </a:r>
          </a:p>
          <a:p>
            <a:r>
              <a:rPr lang="en-US" sz="1200" b="0" dirty="0">
                <a:latin typeface="BentonGothic"/>
                <a:cs typeface="BentonGothic"/>
              </a:rPr>
              <a:t>Weight of a house mouse = 0.42 ounces --- change to feet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lang="uk-UA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69190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7" name="Shape 67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783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130300" y="-1899920"/>
            <a:ext cx="12283440" cy="113385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1358881" y="-673883"/>
            <a:ext cx="6355119" cy="82397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59700" y="-100438"/>
            <a:ext cx="1577340" cy="1122187"/>
          </a:xfrm>
          <a:prstGeom prst="rect">
            <a:avLst/>
          </a:prstGeom>
        </p:spPr>
      </p:pic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513166" y="1553956"/>
            <a:ext cx="8018241" cy="498468"/>
          </a:xfrm>
        </p:spPr>
        <p:txBody>
          <a:bodyPr>
            <a:noAutofit/>
          </a:bodyPr>
          <a:lstStyle/>
          <a:p>
            <a:pPr lvl="2" algn="l"/>
            <a:r>
              <a:rPr lang="fi-FI" dirty="0">
                <a:solidFill>
                  <a:srgbClr val="000000"/>
                </a:solidFill>
                <a:latin typeface="BentonGothic"/>
              </a:rPr>
              <a:t>130		13.99		187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1420533" y="225867"/>
            <a:ext cx="6302935" cy="132556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latin typeface="Colby"/>
              </a:rPr>
              <a:t>That’s a Fact (Animal Weight)</a:t>
            </a:r>
          </a:p>
        </p:txBody>
      </p:sp>
      <p:sp>
        <p:nvSpPr>
          <p:cNvPr id="24" name="Subtitle 2"/>
          <p:cNvSpPr txBox="1">
            <a:spLocks/>
          </p:cNvSpPr>
          <p:nvPr/>
        </p:nvSpPr>
        <p:spPr>
          <a:xfrm>
            <a:off x="728163" y="2179480"/>
            <a:ext cx="7610805" cy="629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l"/>
            <a:r>
              <a:rPr lang="en-US" sz="2200" dirty="0">
                <a:solidFill>
                  <a:srgbClr val="000000"/>
                </a:solidFill>
                <a:latin typeface="BentonGothic"/>
              </a:rPr>
              <a:t>The average length of an adult tiger is  ____ inches.</a:t>
            </a:r>
          </a:p>
          <a:p>
            <a:pPr algn="l"/>
            <a:endParaRPr lang="en-US" sz="2200" dirty="0">
              <a:solidFill>
                <a:srgbClr val="000000"/>
              </a:solidFill>
              <a:latin typeface="BentonGothic"/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511619" y="3130230"/>
            <a:ext cx="7865838" cy="4984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2" algn="l"/>
            <a:r>
              <a:rPr lang="fi-FI" dirty="0">
                <a:solidFill>
                  <a:srgbClr val="000000"/>
                </a:solidFill>
                <a:latin typeface="BentonGothic"/>
              </a:rPr>
              <a:t>99		990		9,900</a:t>
            </a: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726615" y="3755754"/>
            <a:ext cx="7714987" cy="629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l"/>
            <a:r>
              <a:rPr lang="en-US" sz="2200" dirty="0">
                <a:solidFill>
                  <a:srgbClr val="000000"/>
                </a:solidFill>
                <a:latin typeface="BentonGothic"/>
              </a:rPr>
              <a:t>Male polar bears can weigh about ___ pounds.</a:t>
            </a:r>
          </a:p>
          <a:p>
            <a:pPr algn="l"/>
            <a:endParaRPr lang="en-US" sz="2200" dirty="0">
              <a:solidFill>
                <a:srgbClr val="000000"/>
              </a:solidFill>
              <a:latin typeface="BentonGothic"/>
            </a:endParaRP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510070" y="4821950"/>
            <a:ext cx="8316408" cy="4984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2" algn="l"/>
            <a:r>
              <a:rPr lang="hr-HR" dirty="0">
                <a:solidFill>
                  <a:srgbClr val="000000"/>
                </a:solidFill>
                <a:latin typeface="BentonGothic"/>
              </a:rPr>
              <a:t>68		6.8		0.68</a:t>
            </a:r>
          </a:p>
        </p:txBody>
      </p:sp>
      <p:sp>
        <p:nvSpPr>
          <p:cNvPr id="14" name="Subtitle 2"/>
          <p:cNvSpPr txBox="1">
            <a:spLocks/>
          </p:cNvSpPr>
          <p:nvPr/>
        </p:nvSpPr>
        <p:spPr>
          <a:xfrm>
            <a:off x="725067" y="5447474"/>
            <a:ext cx="7742194" cy="629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l"/>
            <a:r>
              <a:rPr lang="en-US" sz="2200" dirty="0">
                <a:solidFill>
                  <a:srgbClr val="000000"/>
                </a:solidFill>
                <a:latin typeface="BentonGothic"/>
              </a:rPr>
              <a:t>A typical house mouse weighs ____ ounces.</a:t>
            </a:r>
          </a:p>
        </p:txBody>
      </p:sp>
    </p:spTree>
    <p:extLst>
      <p:ext uri="{BB962C8B-B14F-4D97-AF65-F5344CB8AC3E}">
        <p14:creationId xmlns:p14="http://schemas.microsoft.com/office/powerpoint/2010/main" val="29023899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</TotalTime>
  <Words>93</Words>
  <Application>Microsoft Office PowerPoint</Application>
  <PresentationFormat>On-screen Show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BentonGothic</vt:lpstr>
      <vt:lpstr>Calibri</vt:lpstr>
      <vt:lpstr>Colby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Prabu Radhakrishnan, Integra-PDY, IN</dc:creator>
  <cp:lastModifiedBy>lavanya</cp:lastModifiedBy>
  <cp:revision>34</cp:revision>
  <dcterms:modified xsi:type="dcterms:W3CDTF">2018-08-20T04:21:54Z</dcterms:modified>
</cp:coreProperties>
</file>