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0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MODIFICATION: Select 1 from 3</a:t>
            </a:r>
          </a:p>
          <a:p>
            <a:r>
              <a:rPr lang="en-US" sz="1200" b="0" dirty="0">
                <a:latin typeface="BentonGothic"/>
                <a:cs typeface="BentonGothic"/>
              </a:rPr>
              <a:t>Wingspan is 196 feet</a:t>
            </a:r>
          </a:p>
          <a:p>
            <a:r>
              <a:rPr lang="en-US" sz="1200" b="0" dirty="0">
                <a:latin typeface="BentonGothic"/>
                <a:cs typeface="BentonGothic"/>
              </a:rPr>
              <a:t>Cruising speed = 590</a:t>
            </a:r>
          </a:p>
          <a:p>
            <a:r>
              <a:rPr lang="en-US" sz="1200" b="0" dirty="0">
                <a:latin typeface="BentonGothic"/>
                <a:cs typeface="BentonGothic"/>
              </a:rPr>
              <a:t>Cruising altitude = 40,000</a:t>
            </a:r>
          </a:p>
          <a:p>
            <a:endParaRPr lang="en-US" sz="1200" b="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553956"/>
            <a:ext cx="8018241" cy="498468"/>
          </a:xfrm>
        </p:spPr>
        <p:txBody>
          <a:bodyPr>
            <a:noAutofit/>
          </a:bodyPr>
          <a:lstStyle/>
          <a:p>
            <a:pPr lvl="2" algn="l"/>
            <a:r>
              <a:rPr lang="is-IS" dirty="0">
                <a:solidFill>
                  <a:srgbClr val="000000"/>
                </a:solidFill>
                <a:latin typeface="BentonGothic"/>
              </a:rPr>
              <a:t>200		20.1		2,144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4426" y="225867"/>
            <a:ext cx="513514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 (Flight)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2179480"/>
            <a:ext cx="7610805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The wingspan of a 777 passenger jet is ____ feet.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1619" y="3130230"/>
            <a:ext cx="786583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fi-FI" dirty="0">
                <a:solidFill>
                  <a:srgbClr val="000000"/>
                </a:solidFill>
                <a:latin typeface="BentonGothic"/>
              </a:rPr>
              <a:t>59		590		5,900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6615" y="3755754"/>
            <a:ext cx="7714987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The cruising speed of a 777 passenger jet is ____ mph.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0070" y="4821950"/>
            <a:ext cx="831640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en-US" dirty="0">
                <a:solidFill>
                  <a:srgbClr val="000000"/>
                </a:solidFill>
                <a:latin typeface="BentonGothic"/>
              </a:rPr>
              <a:t>40,000	4,000		4,000,000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5067" y="5447474"/>
            <a:ext cx="7742194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A 777 passenger jet cruises at an altitude of _____ feet.</a:t>
            </a:r>
          </a:p>
        </p:txBody>
      </p:sp>
    </p:spTree>
    <p:extLst>
      <p:ext uri="{BB962C8B-B14F-4D97-AF65-F5344CB8AC3E}">
        <p14:creationId xmlns:p14="http://schemas.microsoft.com/office/powerpoint/2010/main" val="19418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2018-08-20T04:21:38Z</dcterms:modified>
</cp:coreProperties>
</file>