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1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With more advanced reasoning--use </a:t>
            </a:r>
            <a:r>
              <a:rPr lang="en-US" sz="1200" b="0" dirty="0" err="1">
                <a:latin typeface="BentonGothic"/>
                <a:cs typeface="BentonGothic"/>
              </a:rPr>
              <a:t>Honi’s</a:t>
            </a:r>
            <a:r>
              <a:rPr lang="en-US" sz="1200" b="0" dirty="0">
                <a:latin typeface="BentonGothic"/>
                <a:cs typeface="BentonGothic"/>
              </a:rPr>
              <a:t> examples from the first version, novel and interesting</a:t>
            </a:r>
          </a:p>
          <a:p>
            <a:r>
              <a:rPr lang="en-US" sz="1200" b="0" dirty="0">
                <a:latin typeface="BentonGothic"/>
                <a:cs typeface="BentonGothic"/>
              </a:rPr>
              <a:t>Dime = 118</a:t>
            </a:r>
          </a:p>
          <a:p>
            <a:r>
              <a:rPr lang="en-US" sz="1200" b="0" dirty="0">
                <a:latin typeface="BentonGothic"/>
                <a:cs typeface="BentonGothic"/>
              </a:rPr>
              <a:t>Bun =</a:t>
            </a:r>
            <a:r>
              <a:rPr lang="en-US" sz="1200" b="0" baseline="0" dirty="0">
                <a:latin typeface="BentonGothic"/>
                <a:cs typeface="BentonGothic"/>
              </a:rPr>
              <a:t> </a:t>
            </a:r>
            <a:r>
              <a:rPr lang="en-US" sz="1200" b="0" dirty="0">
                <a:latin typeface="BentonGothic"/>
                <a:cs typeface="BentonGothic"/>
              </a:rPr>
              <a:t>178</a:t>
            </a:r>
          </a:p>
          <a:p>
            <a:r>
              <a:rPr lang="en-US" sz="1200" b="0" dirty="0">
                <a:latin typeface="BentonGothic"/>
                <a:cs typeface="BentonGothic"/>
              </a:rPr>
              <a:t>4,000 years</a:t>
            </a:r>
          </a:p>
          <a:p>
            <a:r>
              <a:rPr lang="en-US" sz="1200" b="0" dirty="0">
                <a:latin typeface="BentonGothic"/>
                <a:cs typeface="BentonGothic"/>
              </a:rPr>
              <a:t>3,000 cows</a:t>
            </a:r>
          </a:p>
          <a:p>
            <a:r>
              <a:rPr lang="en-US" sz="1200" b="0" dirty="0">
                <a:latin typeface="BentonGothic"/>
                <a:cs typeface="BentonGothic"/>
              </a:rPr>
              <a:t>293 ways to make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553956"/>
            <a:ext cx="8018241" cy="498468"/>
          </a:xfrm>
        </p:spPr>
        <p:txBody>
          <a:bodyPr>
            <a:noAutofit/>
          </a:bodyPr>
          <a:lstStyle/>
          <a:p>
            <a:pPr lvl="2" algn="l"/>
            <a:r>
              <a:rPr lang="en-US" dirty="0">
                <a:solidFill>
                  <a:srgbClr val="000000"/>
                </a:solidFill>
                <a:latin typeface="BentonGothic"/>
              </a:rPr>
              <a:t>250		3,000		293		178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64590" y="225867"/>
            <a:ext cx="361482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7276" y="2104024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  <a:latin typeface="BentonGothic"/>
              </a:rPr>
              <a:t>	50		118		27		4,000	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2961964"/>
            <a:ext cx="7610805" cy="3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A dime has ____ ridges around its edge.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There is an average of ____ sesame seeds on a Big Mac bun.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In the past ____ years, no new animals have been domesticated.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It takes ____ cows to supply the NFL with enough leather for a season’s worth of footballs.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There are ____ ways to make change for a dollar.</a:t>
            </a:r>
          </a:p>
        </p:txBody>
      </p:sp>
    </p:spTree>
    <p:extLst>
      <p:ext uri="{BB962C8B-B14F-4D97-AF65-F5344CB8AC3E}">
        <p14:creationId xmlns:p14="http://schemas.microsoft.com/office/powerpoint/2010/main" val="103961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102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2018-08-20T04:21:25Z</dcterms:modified>
</cp:coreProperties>
</file>