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89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BentonGothic"/>
                <a:cs typeface="BentonGothic"/>
              </a:rPr>
              <a:t>Golf ball = 1.61</a:t>
            </a:r>
          </a:p>
          <a:p>
            <a:r>
              <a:rPr lang="en-US" sz="1200" dirty="0">
                <a:latin typeface="BentonGothic"/>
                <a:cs typeface="BentonGothic"/>
              </a:rPr>
              <a:t>Michael Jordan = 29,782 points</a:t>
            </a:r>
          </a:p>
          <a:p>
            <a:r>
              <a:rPr lang="en-US" sz="1200" dirty="0">
                <a:latin typeface="BentonGothic"/>
                <a:cs typeface="BentonGothic"/>
              </a:rPr>
              <a:t>Wayne Gretzky 2,795 points</a:t>
            </a:r>
          </a:p>
          <a:p>
            <a:r>
              <a:rPr lang="en-US" sz="1200" b="0" dirty="0">
                <a:latin typeface="BentonGothic"/>
                <a:cs typeface="BentonGothic"/>
              </a:rPr>
              <a:t>Formula 1 = 242</a:t>
            </a:r>
          </a:p>
          <a:p>
            <a:r>
              <a:rPr lang="en-US" sz="1200" dirty="0">
                <a:latin typeface="BentonGothic"/>
                <a:cs typeface="BentonGothic"/>
              </a:rPr>
              <a:t>First British Open = 1860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sz="1200" b="0" dirty="0">
                <a:latin typeface="BentonGothic"/>
                <a:cs typeface="BentonGothic"/>
              </a:rPr>
              <a:t>Rim = 18 in</a:t>
            </a:r>
            <a:endParaRPr lang="en-US" sz="1200" dirty="0">
              <a:latin typeface="BentonGothic"/>
              <a:cs typeface="BentonGothic"/>
            </a:endParaRPr>
          </a:p>
          <a:p>
            <a:r>
              <a:rPr lang="en-US" sz="1200" dirty="0">
                <a:latin typeface="BentonGothic"/>
                <a:cs typeface="BentonGothic"/>
              </a:rPr>
              <a:t>Usain Bolt = 27.44</a:t>
            </a:r>
          </a:p>
          <a:p>
            <a:r>
              <a:rPr lang="en-US" sz="1200" dirty="0">
                <a:latin typeface="BentonGothic"/>
                <a:cs typeface="BentonGothic"/>
              </a:rPr>
              <a:t>WNBA = 6 </a:t>
            </a:r>
            <a:r>
              <a:rPr lang="en-US" sz="1200" dirty="0" err="1">
                <a:latin typeface="BentonGothic"/>
                <a:cs typeface="BentonGothic"/>
              </a:rPr>
              <a:t>ft</a:t>
            </a:r>
            <a:endParaRPr lang="en-US" sz="1200" dirty="0">
              <a:latin typeface="BentonGothic"/>
              <a:cs typeface="Benton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13166" y="1553956"/>
            <a:ext cx="8018241" cy="498468"/>
          </a:xfrm>
        </p:spPr>
        <p:txBody>
          <a:bodyPr>
            <a:noAutofit/>
          </a:bodyPr>
          <a:lstStyle/>
          <a:p>
            <a:pPr lvl="2" algn="l"/>
            <a:r>
              <a:rPr lang="is-IS" sz="2200" dirty="0">
                <a:solidFill>
                  <a:srgbClr val="000000"/>
                </a:solidFill>
                <a:latin typeface="BentonGothic"/>
              </a:rPr>
              <a:t>1.61		18		242		29,782	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78935" y="225867"/>
            <a:ext cx="498613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olby"/>
              </a:rPr>
              <a:t>That’s a Fact (Sports)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537276" y="2104024"/>
            <a:ext cx="8018241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fi-FI" sz="2200" dirty="0">
                <a:solidFill>
                  <a:srgbClr val="000000"/>
                </a:solidFill>
                <a:latin typeface="BentonGothic"/>
              </a:rPr>
              <a:t>	2,795		1860		27.4		6.0	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3" y="2666920"/>
            <a:ext cx="7610805" cy="3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A golf ball weighs ____ ounces.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In his career, Michael Jordan scored ____ points.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The sum of Wayne Gretzky’s goals and assists </a:t>
            </a:r>
            <a:br>
              <a:rPr lang="en-US" sz="2200" dirty="0">
                <a:solidFill>
                  <a:srgbClr val="000000"/>
                </a:solidFill>
                <a:latin typeface="BentonGothic"/>
              </a:rPr>
            </a:br>
            <a:r>
              <a:rPr lang="en-US" sz="2200" dirty="0">
                <a:solidFill>
                  <a:srgbClr val="000000"/>
                </a:solidFill>
                <a:latin typeface="BentonGothic"/>
              </a:rPr>
              <a:t>is ____.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The speed of a Formula 1 racing car is _____ mph.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The first British Open was played in ____.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The diameter of a basketball rim is _____ inches.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BentonGothic"/>
              </a:rPr>
              <a:t>Usain</a:t>
            </a:r>
            <a:r>
              <a:rPr lang="en-US" sz="2200" dirty="0">
                <a:solidFill>
                  <a:srgbClr val="000000"/>
                </a:solidFill>
                <a:latin typeface="BentonGothic"/>
              </a:rPr>
              <a:t> Bolt’s top speed was clocked at ___ mph.</a:t>
            </a:r>
          </a:p>
          <a:p>
            <a:pPr marL="342900" indent="-342900"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BentonGothic"/>
              </a:rPr>
              <a:t>___ feet is the average height of a WNBA player.</a:t>
            </a:r>
          </a:p>
        </p:txBody>
      </p:sp>
    </p:spTree>
    <p:extLst>
      <p:ext uri="{BB962C8B-B14F-4D97-AF65-F5344CB8AC3E}">
        <p14:creationId xmlns:p14="http://schemas.microsoft.com/office/powerpoint/2010/main" val="43469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68</Words>
  <Application>Microsoft Office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Prabu Radhakrishnan, Integra-PDY, IN</dc:creator>
  <cp:lastModifiedBy>lavanya</cp:lastModifiedBy>
  <cp:revision>34</cp:revision>
  <dcterms:modified xsi:type="dcterms:W3CDTF">2018-08-20T04:20:32Z</dcterms:modified>
</cp:coreProperties>
</file>