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88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BentonGothic"/>
                <a:cs typeface="BentonGothic"/>
              </a:rPr>
              <a:t>Larger numbers which are harder to reason about can be mixed with much smaller numbers. May choose numbers like 30 k as they seem more reasonable. Relating about size</a:t>
            </a:r>
          </a:p>
          <a:p>
            <a:r>
              <a:rPr lang="en-US" sz="1200" dirty="0">
                <a:latin typeface="BentonGothic"/>
                <a:cs typeface="BentonGothic"/>
              </a:rPr>
              <a:t>Disney World – 19,300,000</a:t>
            </a:r>
          </a:p>
          <a:p>
            <a:r>
              <a:rPr lang="en-US" sz="1200" dirty="0">
                <a:latin typeface="BentonGothic"/>
                <a:cs typeface="BentonGothic"/>
              </a:rPr>
              <a:t>France = 85,700,00</a:t>
            </a:r>
          </a:p>
          <a:p>
            <a:r>
              <a:rPr lang="en-US" sz="1200" dirty="0">
                <a:latin typeface="BentonGothic"/>
                <a:cs typeface="BentonGothic"/>
              </a:rPr>
              <a:t>US = 75,000,000</a:t>
            </a:r>
          </a:p>
          <a:p>
            <a:r>
              <a:rPr lang="en-US" sz="1200" dirty="0">
                <a:latin typeface="BentonGothic"/>
                <a:cs typeface="BentonGothic"/>
              </a:rPr>
              <a:t>Epcot = 11,500,00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13166" y="1707892"/>
            <a:ext cx="8018241" cy="498468"/>
          </a:xfrm>
        </p:spPr>
        <p:txBody>
          <a:bodyPr>
            <a:noAutofit/>
          </a:bodyPr>
          <a:lstStyle/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    75,100,000      19,300,000      30,000           750,000	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23352" y="548640"/>
            <a:ext cx="6497297" cy="10027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olby"/>
              </a:rPr>
              <a:t>That’s a Fact (Yearly Visitors)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37276" y="2257960"/>
            <a:ext cx="8018241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    1,500,000        11,500,000      85,700,000    19,300	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8163" y="3013276"/>
            <a:ext cx="7610805" cy="3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buClrTx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BentonGothic"/>
              </a:rPr>
              <a:t>Last year, _____ people visited Walt Disney World in Florida.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BentonGothic"/>
              </a:rPr>
              <a:t>France hosts _____ visitors per year.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BentonGothic"/>
              </a:rPr>
              <a:t>_____ people visit the United States each year.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BentonGothic"/>
              </a:rPr>
              <a:t>Disney’s Epcot Center is visited by ____ people in a year. </a:t>
            </a:r>
          </a:p>
        </p:txBody>
      </p:sp>
    </p:spTree>
    <p:extLst>
      <p:ext uri="{BB962C8B-B14F-4D97-AF65-F5344CB8AC3E}">
        <p14:creationId xmlns:p14="http://schemas.microsoft.com/office/powerpoint/2010/main" val="242724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103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lavanya</cp:lastModifiedBy>
  <cp:revision>34</cp:revision>
  <dcterms:modified xsi:type="dcterms:W3CDTF">2018-08-20T04:20:16Z</dcterms:modified>
</cp:coreProperties>
</file>