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87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BentonGothic"/>
                <a:cs typeface="BentonGothic"/>
              </a:rPr>
              <a:t>References</a:t>
            </a:r>
            <a:r>
              <a:rPr lang="en-US" sz="1200" baseline="0" dirty="0">
                <a:latin typeface="BentonGothic"/>
                <a:cs typeface="BentonGothic"/>
              </a:rPr>
              <a:t> available</a:t>
            </a:r>
          </a:p>
          <a:p>
            <a:r>
              <a:rPr lang="en-US" sz="1200" baseline="0" dirty="0">
                <a:latin typeface="BentonGothic"/>
                <a:cs typeface="BentonGothic"/>
              </a:rPr>
              <a:t>Answers:</a:t>
            </a:r>
          </a:p>
          <a:p>
            <a:r>
              <a:rPr lang="en-US" sz="1200" dirty="0">
                <a:latin typeface="BentonGothic"/>
                <a:cs typeface="BentonGothic"/>
              </a:rPr>
              <a:t>Femur (thigh bone) = 19.88</a:t>
            </a:r>
          </a:p>
          <a:p>
            <a:r>
              <a:rPr lang="en-US" sz="1200" dirty="0">
                <a:latin typeface="BentonGothic"/>
                <a:cs typeface="BentonGothic"/>
              </a:rPr>
              <a:t>Sternum (chest) = 6.69</a:t>
            </a:r>
          </a:p>
          <a:p>
            <a:r>
              <a:rPr lang="en-US" sz="1200" dirty="0">
                <a:latin typeface="BentonGothic"/>
                <a:cs typeface="BentonGothic"/>
              </a:rPr>
              <a:t>Ulna (inner lower arm) = 11.10</a:t>
            </a:r>
          </a:p>
          <a:p>
            <a:r>
              <a:rPr lang="en-US" sz="1200" dirty="0">
                <a:latin typeface="BentonGothic"/>
                <a:cs typeface="BentonGothic"/>
              </a:rPr>
              <a:t>Radius (outer lower arm) = 10.40</a:t>
            </a:r>
          </a:p>
          <a:p>
            <a:r>
              <a:rPr lang="en-US" sz="1200" dirty="0">
                <a:latin typeface="BentonGothic"/>
                <a:cs typeface="BentonGothic"/>
              </a:rPr>
              <a:t>Tibia (shin bone) = 16.94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13166" y="1707892"/>
            <a:ext cx="8018241" cy="498468"/>
          </a:xfrm>
        </p:spPr>
        <p:txBody>
          <a:bodyPr>
            <a:normAutofit fontScale="77500" lnSpcReduction="20000"/>
          </a:bodyPr>
          <a:lstStyle/>
          <a:p>
            <a:r>
              <a:rPr lang="hr-HR" sz="2400" dirty="0">
                <a:solidFill>
                  <a:srgbClr val="000000"/>
                </a:solidFill>
                <a:latin typeface="BentonGothic"/>
              </a:rPr>
              <a:t>198.8		16.94			12.40		104.1	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8402" y="651858"/>
            <a:ext cx="7540446" cy="662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olby"/>
              </a:rPr>
              <a:t>That’s a Fact (Length of Adult Bones)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37276" y="2257960"/>
            <a:ext cx="8018241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r-HR" sz="2400" dirty="0">
                <a:solidFill>
                  <a:srgbClr val="000000"/>
                </a:solidFill>
                <a:latin typeface="BentonGothic"/>
              </a:rPr>
              <a:t>6.69		11.10			32.1		19.88	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28163" y="2859340"/>
            <a:ext cx="7610805" cy="3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buClrTx/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BentonGothic"/>
              </a:rPr>
              <a:t>The average femur (thigh bone) is about ____ inches.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BentonGothic"/>
              </a:rPr>
              <a:t>The average sternum (breastbone) is _____ inches.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BentonGothic"/>
              </a:rPr>
              <a:t>The ulna (or inner lower arm) is on average ____ inches long, whereas the radius (outer lower arm) is about ____ inches long.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BentonGothic"/>
              </a:rPr>
              <a:t>The shin bone is called the tibia. On average it is about ____ inches long. </a:t>
            </a:r>
          </a:p>
        </p:txBody>
      </p:sp>
    </p:spTree>
    <p:extLst>
      <p:ext uri="{BB962C8B-B14F-4D97-AF65-F5344CB8AC3E}">
        <p14:creationId xmlns:p14="http://schemas.microsoft.com/office/powerpoint/2010/main" val="3934513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122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BentonGothic</vt:lpstr>
      <vt:lpstr>Calibri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lavanya</cp:lastModifiedBy>
  <cp:revision>34</cp:revision>
  <dcterms:modified xsi:type="dcterms:W3CDTF">2018-08-20T04:20:03Z</dcterms:modified>
</cp:coreProperties>
</file>